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ppt/theme/themeOverride23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3"/>
    <p:sldId id="257" r:id="rId4"/>
    <p:sldId id="314" r:id="rId5"/>
    <p:sldId id="258" r:id="rId6"/>
    <p:sldId id="322" r:id="rId7"/>
    <p:sldId id="315" r:id="rId9"/>
    <p:sldId id="326" r:id="rId10"/>
    <p:sldId id="327" r:id="rId11"/>
    <p:sldId id="333" r:id="rId12"/>
    <p:sldId id="316" r:id="rId13"/>
    <p:sldId id="329" r:id="rId14"/>
    <p:sldId id="335" r:id="rId15"/>
    <p:sldId id="336" r:id="rId16"/>
    <p:sldId id="337" r:id="rId17"/>
    <p:sldId id="338" r:id="rId18"/>
    <p:sldId id="317" r:id="rId19"/>
    <p:sldId id="331" r:id="rId20"/>
    <p:sldId id="318" r:id="rId21"/>
    <p:sldId id="332" r:id="rId22"/>
    <p:sldId id="334" r:id="rId23"/>
    <p:sldId id="319" r:id="rId24"/>
    <p:sldId id="321" r:id="rId25"/>
    <p:sldId id="320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6565"/>
    <a:srgbClr val="BDBDBD"/>
    <a:srgbClr val="0B0B0C"/>
    <a:srgbClr val="4C4C4C"/>
    <a:srgbClr val="646464"/>
    <a:srgbClr val="FC4657"/>
    <a:srgbClr val="636464"/>
    <a:srgbClr val="6363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75" d="100"/>
          <a:sy n="75" d="100"/>
        </p:scale>
        <p:origin x="516" y="-102"/>
      </p:cViewPr>
      <p:guideLst>
        <p:guide orient="horz" pos="15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829BEB-B8D4-48D4-A5F2-894A9F6F51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9C7D7-FE98-4EF4-A849-1B767CE8586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Shape 205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</a:p>
        </p:txBody>
      </p:sp>
      <p:sp>
        <p:nvSpPr>
          <p:cNvPr id="2057" name="Shape 205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Shape 105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</a:p>
        </p:txBody>
      </p:sp>
      <p:sp>
        <p:nvSpPr>
          <p:cNvPr id="1060" name="Shape 106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Shape 46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</a:p>
        </p:txBody>
      </p:sp>
      <p:sp>
        <p:nvSpPr>
          <p:cNvPr id="463" name="Shape 46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mple slid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Slide with Number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_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mb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hemeOverride" Target="../theme/themeOverride10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7.xml"/><Relationship Id="rId2" Type="http://schemas.openxmlformats.org/officeDocument/2006/relationships/themeOverride" Target="../theme/themeOverride11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7.xml"/><Relationship Id="rId3" Type="http://schemas.openxmlformats.org/officeDocument/2006/relationships/themeOverride" Target="../theme/themeOverride12.xml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7.xml"/><Relationship Id="rId3" Type="http://schemas.openxmlformats.org/officeDocument/2006/relationships/themeOverride" Target="../theme/themeOverride13.xml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7.xml"/><Relationship Id="rId3" Type="http://schemas.openxmlformats.org/officeDocument/2006/relationships/themeOverride" Target="../theme/themeOverride14.xml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7.xml"/><Relationship Id="rId3" Type="http://schemas.openxmlformats.org/officeDocument/2006/relationships/themeOverride" Target="../theme/themeOverride15.xml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hemeOverride" Target="../theme/themeOverride16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hemeOverride" Target="../theme/themeOverride17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hemeOverride" Target="../theme/themeOverride18.xm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6.xml"/><Relationship Id="rId2" Type="http://schemas.openxmlformats.org/officeDocument/2006/relationships/themeOverride" Target="../theme/themeOverride19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hemeOverride" Target="../theme/themeOverride2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7.xml"/><Relationship Id="rId5" Type="http://schemas.openxmlformats.org/officeDocument/2006/relationships/themeOverride" Target="../theme/themeOverride20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hemeOverride" Target="../theme/themeOverride21.xml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6.xml"/><Relationship Id="rId2" Type="http://schemas.openxmlformats.org/officeDocument/2006/relationships/themeOverride" Target="../theme/themeOverride22.xml"/><Relationship Id="rId1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23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hemeOverride" Target="../theme/themeOverride3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hemeOverride" Target="../theme/themeOverride4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5.xml"/><Relationship Id="rId2" Type="http://schemas.openxmlformats.org/officeDocument/2006/relationships/themeOverride" Target="../theme/themeOverride5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hemeOverride" Target="../theme/themeOverride6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17.xml"/><Relationship Id="rId5" Type="http://schemas.openxmlformats.org/officeDocument/2006/relationships/themeOverride" Target="../theme/themeOverride7.xml"/><Relationship Id="rId4" Type="http://schemas.openxmlformats.org/officeDocument/2006/relationships/image" Target="../media/image5.jpeg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7.xml"/><Relationship Id="rId3" Type="http://schemas.openxmlformats.org/officeDocument/2006/relationships/themeOverride" Target="../theme/themeOverride8.xml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9.xml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29" y="-3346"/>
            <a:ext cx="12193057" cy="6864691"/>
          </a:xfrm>
          <a:prstGeom prst="rect">
            <a:avLst/>
          </a:prstGeom>
        </p:spPr>
      </p:pic>
      <p:grpSp>
        <p:nvGrpSpPr>
          <p:cNvPr id="26" name="组合 25"/>
          <p:cNvGrpSpPr/>
          <p:nvPr/>
        </p:nvGrpSpPr>
        <p:grpSpPr>
          <a:xfrm>
            <a:off x="1974923" y="1693595"/>
            <a:ext cx="10373712" cy="3500565"/>
            <a:chOff x="562311" y="974370"/>
            <a:chExt cx="10373712" cy="3500565"/>
          </a:xfrm>
        </p:grpSpPr>
        <p:sp>
          <p:nvSpPr>
            <p:cNvPr id="7" name="文本框 6"/>
            <p:cNvSpPr txBox="1"/>
            <p:nvPr/>
          </p:nvSpPr>
          <p:spPr>
            <a:xfrm>
              <a:off x="562311" y="974370"/>
              <a:ext cx="10373712" cy="19202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9600">
                  <a:ln w="28575" cap="rnd">
                    <a:solidFill>
                      <a:schemeClr val="bg1"/>
                    </a:solidFill>
                  </a:ln>
                  <a:blipFill dpi="0" rotWithShape="1">
                    <a:blip r:embed="rId2"/>
                    <a:srcRect/>
                    <a:tile tx="-1270000" ty="-3079750" sx="100000" sy="100000" flip="xy" algn="tl"/>
                  </a:blipFill>
                  <a:latin typeface="华康海报体W12(P)" panose="040B0C00000000000000" pitchFamily="82" charset="-122"/>
                  <a:ea typeface="华康海报体W12(P)" panose="040B0C00000000000000" pitchFamily="82" charset="-122"/>
                </a:defRPr>
              </a:lvl1pPr>
            </a:lstStyle>
            <a:p>
              <a:r>
                <a:rPr lang="zh-CN" altLang="en-US" sz="6000" dirty="0">
                  <a:ln w="28575" cap="rnd">
                    <a:noFill/>
                  </a:ln>
                  <a:solidFill>
                    <a:schemeClr val="bg1"/>
                  </a:solidFill>
                  <a:latin typeface="造字工房朗倩（非商用）常规体" pitchFamily="50" charset="-122"/>
                  <a:ea typeface="造字工房朗倩（非商用）常规体" pitchFamily="50" charset="-122"/>
                </a:rPr>
                <a:t>多平台全景虚拟校园的构建</a:t>
              </a:r>
              <a:endParaRPr lang="zh-CN" altLang="en-US" sz="6000" dirty="0">
                <a:ln w="28575" cap="rnd">
                  <a:noFill/>
                </a:ln>
                <a:solidFill>
                  <a:schemeClr val="bg1"/>
                </a:solidFill>
                <a:latin typeface="造字工房朗倩（非商用）常规体" pitchFamily="50" charset="-122"/>
                <a:ea typeface="造字工房朗倩（非商用）常规体" pitchFamily="50" charset="-122"/>
              </a:endParaRPr>
            </a:p>
            <a:p>
              <a:r>
                <a:rPr lang="zh-CN" altLang="en-US" sz="6000" dirty="0">
                  <a:ln w="28575" cap="rnd">
                    <a:noFill/>
                  </a:ln>
                  <a:solidFill>
                    <a:schemeClr val="bg1"/>
                  </a:solidFill>
                  <a:latin typeface="造字工房朗倩（非商用）常规体" pitchFamily="50" charset="-122"/>
                  <a:ea typeface="造字工房朗倩（非商用）常规体" pitchFamily="50" charset="-122"/>
                </a:rPr>
                <a:t>        结题报告</a:t>
              </a:r>
              <a:endParaRPr lang="zh-CN" altLang="en-US" sz="6000" dirty="0">
                <a:ln w="28575" cap="rnd">
                  <a:noFill/>
                </a:ln>
                <a:solidFill>
                  <a:schemeClr val="bg1"/>
                </a:solidFill>
                <a:latin typeface="造字工房朗倩（非商用）常规体" pitchFamily="50" charset="-122"/>
                <a:ea typeface="造字工房朗倩（非商用）常规体" pitchFamily="50" charset="-122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1099701" y="3411725"/>
              <a:ext cx="6600825" cy="0"/>
            </a:xfrm>
            <a:prstGeom prst="line">
              <a:avLst/>
            </a:prstGeom>
            <a:ln>
              <a:solidFill>
                <a:srgbClr val="D9D9D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组合 13"/>
            <p:cNvGrpSpPr/>
            <p:nvPr/>
          </p:nvGrpSpPr>
          <p:grpSpPr>
            <a:xfrm>
              <a:off x="1099536" y="3567452"/>
              <a:ext cx="2620010" cy="849630"/>
              <a:chOff x="4769089" y="3641677"/>
              <a:chExt cx="2620010" cy="849630"/>
            </a:xfrm>
          </p:grpSpPr>
          <p:sp>
            <p:nvSpPr>
              <p:cNvPr id="15" name="Freeform 122"/>
              <p:cNvSpPr>
                <a:spLocks noEditPoints="1"/>
              </p:cNvSpPr>
              <p:nvPr/>
            </p:nvSpPr>
            <p:spPr bwMode="auto">
              <a:xfrm>
                <a:off x="4769089" y="3641677"/>
                <a:ext cx="482600" cy="371475"/>
              </a:xfrm>
              <a:custGeom>
                <a:avLst/>
                <a:gdLst>
                  <a:gd name="T0" fmla="*/ 73 w 152"/>
                  <a:gd name="T1" fmla="*/ 0 h 117"/>
                  <a:gd name="T2" fmla="*/ 73 w 152"/>
                  <a:gd name="T3" fmla="*/ 43 h 117"/>
                  <a:gd name="T4" fmla="*/ 152 w 152"/>
                  <a:gd name="T5" fmla="*/ 106 h 117"/>
                  <a:gd name="T6" fmla="*/ 0 w 152"/>
                  <a:gd name="T7" fmla="*/ 117 h 117"/>
                  <a:gd name="T8" fmla="*/ 26 w 152"/>
                  <a:gd name="T9" fmla="*/ 106 h 117"/>
                  <a:gd name="T10" fmla="*/ 25 w 152"/>
                  <a:gd name="T11" fmla="*/ 85 h 117"/>
                  <a:gd name="T12" fmla="*/ 31 w 152"/>
                  <a:gd name="T13" fmla="*/ 64 h 117"/>
                  <a:gd name="T14" fmla="*/ 72 w 152"/>
                  <a:gd name="T15" fmla="*/ 95 h 117"/>
                  <a:gd name="T16" fmla="*/ 116 w 152"/>
                  <a:gd name="T17" fmla="*/ 65 h 117"/>
                  <a:gd name="T18" fmla="*/ 122 w 152"/>
                  <a:gd name="T19" fmla="*/ 98 h 117"/>
                  <a:gd name="T20" fmla="*/ 152 w 152"/>
                  <a:gd name="T21" fmla="*/ 106 h 117"/>
                  <a:gd name="T22" fmla="*/ 45 w 152"/>
                  <a:gd name="T23" fmla="*/ 105 h 117"/>
                  <a:gd name="T24" fmla="*/ 44 w 152"/>
                  <a:gd name="T25" fmla="*/ 90 h 117"/>
                  <a:gd name="T26" fmla="*/ 42 w 152"/>
                  <a:gd name="T27" fmla="*/ 95 h 117"/>
                  <a:gd name="T28" fmla="*/ 42 w 152"/>
                  <a:gd name="T29" fmla="*/ 106 h 117"/>
                  <a:gd name="T30" fmla="*/ 105 w 152"/>
                  <a:gd name="T31" fmla="*/ 106 h 117"/>
                  <a:gd name="T32" fmla="*/ 105 w 152"/>
                  <a:gd name="T33" fmla="*/ 95 h 117"/>
                  <a:gd name="T34" fmla="*/ 102 w 152"/>
                  <a:gd name="T35" fmla="*/ 90 h 117"/>
                  <a:gd name="T36" fmla="*/ 102 w 152"/>
                  <a:gd name="T37" fmla="*/ 105 h 117"/>
                  <a:gd name="T38" fmla="*/ 105 w 152"/>
                  <a:gd name="T39" fmla="*/ 106 h 117"/>
                  <a:gd name="T40" fmla="*/ 71 w 152"/>
                  <a:gd name="T41" fmla="*/ 56 h 117"/>
                  <a:gd name="T42" fmla="*/ 72 w 152"/>
                  <a:gd name="T43" fmla="*/ 87 h 117"/>
                  <a:gd name="T44" fmla="*/ 74 w 152"/>
                  <a:gd name="T45" fmla="*/ 56 h 117"/>
                  <a:gd name="T46" fmla="*/ 62 w 152"/>
                  <a:gd name="T47" fmla="*/ 49 h 117"/>
                  <a:gd name="T48" fmla="*/ 145 w 152"/>
                  <a:gd name="T49" fmla="*/ 80 h 117"/>
                  <a:gd name="T50" fmla="*/ 141 w 152"/>
                  <a:gd name="T51" fmla="*/ 58 h 117"/>
                  <a:gd name="T52" fmla="*/ 140 w 152"/>
                  <a:gd name="T53" fmla="*/ 65 h 117"/>
                  <a:gd name="T54" fmla="*/ 139 w 152"/>
                  <a:gd name="T55" fmla="*/ 57 h 117"/>
                  <a:gd name="T56" fmla="*/ 135 w 152"/>
                  <a:gd name="T57" fmla="*/ 57 h 117"/>
                  <a:gd name="T58" fmla="*/ 135 w 152"/>
                  <a:gd name="T59" fmla="*/ 65 h 117"/>
                  <a:gd name="T60" fmla="*/ 134 w 152"/>
                  <a:gd name="T61" fmla="*/ 58 h 117"/>
                  <a:gd name="T62" fmla="*/ 130 w 152"/>
                  <a:gd name="T63" fmla="*/ 80 h 117"/>
                  <a:gd name="T64" fmla="*/ 135 w 152"/>
                  <a:gd name="T65" fmla="*/ 93 h 117"/>
                  <a:gd name="T66" fmla="*/ 132 w 152"/>
                  <a:gd name="T67" fmla="*/ 102 h 117"/>
                  <a:gd name="T68" fmla="*/ 132 w 152"/>
                  <a:gd name="T69" fmla="*/ 106 h 117"/>
                  <a:gd name="T70" fmla="*/ 144 w 152"/>
                  <a:gd name="T71" fmla="*/ 104 h 117"/>
                  <a:gd name="T72" fmla="*/ 139 w 152"/>
                  <a:gd name="T73" fmla="*/ 102 h 117"/>
                  <a:gd name="T74" fmla="*/ 146 w 152"/>
                  <a:gd name="T75" fmla="*/ 89 h 117"/>
                  <a:gd name="T76" fmla="*/ 149 w 152"/>
                  <a:gd name="T77" fmla="*/ 79 h 117"/>
                  <a:gd name="T78" fmla="*/ 146 w 152"/>
                  <a:gd name="T79" fmla="*/ 79 h 117"/>
                  <a:gd name="T80" fmla="*/ 144 w 152"/>
                  <a:gd name="T81" fmla="*/ 87 h 117"/>
                  <a:gd name="T82" fmla="*/ 131 w 152"/>
                  <a:gd name="T83" fmla="*/ 88 h 117"/>
                  <a:gd name="T84" fmla="*/ 128 w 152"/>
                  <a:gd name="T85" fmla="*/ 79 h 117"/>
                  <a:gd name="T86" fmla="*/ 128 w 152"/>
                  <a:gd name="T87" fmla="*/ 79 h 117"/>
                  <a:gd name="T88" fmla="*/ 127 w 152"/>
                  <a:gd name="T89" fmla="*/ 77 h 117"/>
                  <a:gd name="T90" fmla="*/ 125 w 152"/>
                  <a:gd name="T91" fmla="*/ 79 h 117"/>
                  <a:gd name="T92" fmla="*/ 125 w 152"/>
                  <a:gd name="T93" fmla="*/ 79 h 117"/>
                  <a:gd name="T94" fmla="*/ 125 w 152"/>
                  <a:gd name="T95" fmla="*/ 81 h 117"/>
                  <a:gd name="T96" fmla="*/ 135 w 152"/>
                  <a:gd name="T97" fmla="*/ 93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52" h="117">
                    <a:moveTo>
                      <a:pt x="53" y="22"/>
                    </a:moveTo>
                    <a:cubicBezTo>
                      <a:pt x="53" y="10"/>
                      <a:pt x="62" y="0"/>
                      <a:pt x="73" y="0"/>
                    </a:cubicBezTo>
                    <a:cubicBezTo>
                      <a:pt x="85" y="0"/>
                      <a:pt x="94" y="10"/>
                      <a:pt x="94" y="22"/>
                    </a:cubicBezTo>
                    <a:cubicBezTo>
                      <a:pt x="94" y="34"/>
                      <a:pt x="85" y="43"/>
                      <a:pt x="73" y="43"/>
                    </a:cubicBezTo>
                    <a:cubicBezTo>
                      <a:pt x="62" y="43"/>
                      <a:pt x="53" y="34"/>
                      <a:pt x="53" y="22"/>
                    </a:cubicBezTo>
                    <a:close/>
                    <a:moveTo>
                      <a:pt x="152" y="106"/>
                    </a:moveTo>
                    <a:cubicBezTo>
                      <a:pt x="152" y="117"/>
                      <a:pt x="152" y="117"/>
                      <a:pt x="152" y="117"/>
                    </a:cubicBezTo>
                    <a:cubicBezTo>
                      <a:pt x="0" y="117"/>
                      <a:pt x="0" y="117"/>
                      <a:pt x="0" y="117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26" y="106"/>
                      <a:pt x="26" y="106"/>
                      <a:pt x="26" y="106"/>
                    </a:cubicBezTo>
                    <a:cubicBezTo>
                      <a:pt x="26" y="103"/>
                      <a:pt x="25" y="101"/>
                      <a:pt x="25" y="98"/>
                    </a:cubicBezTo>
                    <a:cubicBezTo>
                      <a:pt x="25" y="94"/>
                      <a:pt x="25" y="89"/>
                      <a:pt x="25" y="85"/>
                    </a:cubicBezTo>
                    <a:cubicBezTo>
                      <a:pt x="26" y="78"/>
                      <a:pt x="27" y="71"/>
                      <a:pt x="31" y="65"/>
                    </a:cubicBezTo>
                    <a:cubicBezTo>
                      <a:pt x="31" y="64"/>
                      <a:pt x="31" y="64"/>
                      <a:pt x="31" y="64"/>
                    </a:cubicBezTo>
                    <a:cubicBezTo>
                      <a:pt x="32" y="63"/>
                      <a:pt x="37" y="53"/>
                      <a:pt x="53" y="50"/>
                    </a:cubicBezTo>
                    <a:cubicBezTo>
                      <a:pt x="72" y="95"/>
                      <a:pt x="72" y="95"/>
                      <a:pt x="72" y="95"/>
                    </a:cubicBezTo>
                    <a:cubicBezTo>
                      <a:pt x="94" y="50"/>
                      <a:pt x="94" y="50"/>
                      <a:pt x="94" y="50"/>
                    </a:cubicBezTo>
                    <a:cubicBezTo>
                      <a:pt x="101" y="52"/>
                      <a:pt x="112" y="58"/>
                      <a:pt x="116" y="65"/>
                    </a:cubicBezTo>
                    <a:cubicBezTo>
                      <a:pt x="120" y="71"/>
                      <a:pt x="121" y="78"/>
                      <a:pt x="121" y="85"/>
                    </a:cubicBezTo>
                    <a:cubicBezTo>
                      <a:pt x="122" y="89"/>
                      <a:pt x="122" y="94"/>
                      <a:pt x="122" y="98"/>
                    </a:cubicBezTo>
                    <a:cubicBezTo>
                      <a:pt x="121" y="101"/>
                      <a:pt x="121" y="103"/>
                      <a:pt x="121" y="106"/>
                    </a:cubicBezTo>
                    <a:lnTo>
                      <a:pt x="152" y="106"/>
                    </a:lnTo>
                    <a:close/>
                    <a:moveTo>
                      <a:pt x="45" y="106"/>
                    </a:moveTo>
                    <a:cubicBezTo>
                      <a:pt x="45" y="106"/>
                      <a:pt x="45" y="106"/>
                      <a:pt x="45" y="105"/>
                    </a:cubicBezTo>
                    <a:cubicBezTo>
                      <a:pt x="45" y="102"/>
                      <a:pt x="45" y="98"/>
                      <a:pt x="45" y="94"/>
                    </a:cubicBezTo>
                    <a:cubicBezTo>
                      <a:pt x="45" y="93"/>
                      <a:pt x="45" y="91"/>
                      <a:pt x="44" y="90"/>
                    </a:cubicBezTo>
                    <a:cubicBezTo>
                      <a:pt x="43" y="89"/>
                      <a:pt x="43" y="90"/>
                      <a:pt x="42" y="91"/>
                    </a:cubicBezTo>
                    <a:cubicBezTo>
                      <a:pt x="42" y="92"/>
                      <a:pt x="42" y="94"/>
                      <a:pt x="42" y="95"/>
                    </a:cubicBezTo>
                    <a:cubicBezTo>
                      <a:pt x="42" y="96"/>
                      <a:pt x="42" y="98"/>
                      <a:pt x="42" y="100"/>
                    </a:cubicBezTo>
                    <a:cubicBezTo>
                      <a:pt x="42" y="100"/>
                      <a:pt x="42" y="103"/>
                      <a:pt x="42" y="106"/>
                    </a:cubicBezTo>
                    <a:lnTo>
                      <a:pt x="45" y="106"/>
                    </a:lnTo>
                    <a:close/>
                    <a:moveTo>
                      <a:pt x="105" y="106"/>
                    </a:moveTo>
                    <a:cubicBezTo>
                      <a:pt x="105" y="103"/>
                      <a:pt x="105" y="100"/>
                      <a:pt x="105" y="100"/>
                    </a:cubicBezTo>
                    <a:cubicBezTo>
                      <a:pt x="105" y="98"/>
                      <a:pt x="105" y="96"/>
                      <a:pt x="105" y="95"/>
                    </a:cubicBezTo>
                    <a:cubicBezTo>
                      <a:pt x="105" y="94"/>
                      <a:pt x="105" y="92"/>
                      <a:pt x="105" y="91"/>
                    </a:cubicBezTo>
                    <a:cubicBezTo>
                      <a:pt x="104" y="90"/>
                      <a:pt x="103" y="89"/>
                      <a:pt x="102" y="90"/>
                    </a:cubicBezTo>
                    <a:cubicBezTo>
                      <a:pt x="102" y="91"/>
                      <a:pt x="102" y="93"/>
                      <a:pt x="102" y="94"/>
                    </a:cubicBezTo>
                    <a:cubicBezTo>
                      <a:pt x="102" y="98"/>
                      <a:pt x="102" y="102"/>
                      <a:pt x="102" y="105"/>
                    </a:cubicBezTo>
                    <a:cubicBezTo>
                      <a:pt x="102" y="106"/>
                      <a:pt x="102" y="106"/>
                      <a:pt x="102" y="106"/>
                    </a:cubicBezTo>
                    <a:lnTo>
                      <a:pt x="105" y="106"/>
                    </a:lnTo>
                    <a:close/>
                    <a:moveTo>
                      <a:pt x="62" y="49"/>
                    </a:moveTo>
                    <a:cubicBezTo>
                      <a:pt x="71" y="56"/>
                      <a:pt x="71" y="56"/>
                      <a:pt x="71" y="56"/>
                    </a:cubicBezTo>
                    <a:cubicBezTo>
                      <a:pt x="65" y="71"/>
                      <a:pt x="65" y="71"/>
                      <a:pt x="65" y="71"/>
                    </a:cubicBezTo>
                    <a:cubicBezTo>
                      <a:pt x="72" y="87"/>
                      <a:pt x="72" y="87"/>
                      <a:pt x="72" y="87"/>
                    </a:cubicBezTo>
                    <a:cubicBezTo>
                      <a:pt x="80" y="71"/>
                      <a:pt x="80" y="71"/>
                      <a:pt x="80" y="71"/>
                    </a:cubicBezTo>
                    <a:cubicBezTo>
                      <a:pt x="74" y="56"/>
                      <a:pt x="74" y="56"/>
                      <a:pt x="74" y="56"/>
                    </a:cubicBezTo>
                    <a:cubicBezTo>
                      <a:pt x="83" y="49"/>
                      <a:pt x="83" y="49"/>
                      <a:pt x="83" y="49"/>
                    </a:cubicBezTo>
                    <a:lnTo>
                      <a:pt x="62" y="49"/>
                    </a:lnTo>
                    <a:close/>
                    <a:moveTo>
                      <a:pt x="137" y="88"/>
                    </a:moveTo>
                    <a:cubicBezTo>
                      <a:pt x="141" y="88"/>
                      <a:pt x="145" y="84"/>
                      <a:pt x="145" y="80"/>
                    </a:cubicBezTo>
                    <a:cubicBezTo>
                      <a:pt x="145" y="64"/>
                      <a:pt x="145" y="64"/>
                      <a:pt x="145" y="64"/>
                    </a:cubicBezTo>
                    <a:cubicBezTo>
                      <a:pt x="145" y="61"/>
                      <a:pt x="143" y="59"/>
                      <a:pt x="141" y="58"/>
                    </a:cubicBezTo>
                    <a:cubicBezTo>
                      <a:pt x="141" y="64"/>
                      <a:pt x="141" y="64"/>
                      <a:pt x="141" y="64"/>
                    </a:cubicBezTo>
                    <a:cubicBezTo>
                      <a:pt x="141" y="64"/>
                      <a:pt x="140" y="65"/>
                      <a:pt x="140" y="65"/>
                    </a:cubicBezTo>
                    <a:cubicBezTo>
                      <a:pt x="139" y="65"/>
                      <a:pt x="139" y="64"/>
                      <a:pt x="139" y="64"/>
                    </a:cubicBezTo>
                    <a:cubicBezTo>
                      <a:pt x="139" y="57"/>
                      <a:pt x="139" y="57"/>
                      <a:pt x="139" y="57"/>
                    </a:cubicBezTo>
                    <a:cubicBezTo>
                      <a:pt x="138" y="57"/>
                      <a:pt x="138" y="57"/>
                      <a:pt x="137" y="57"/>
                    </a:cubicBezTo>
                    <a:cubicBezTo>
                      <a:pt x="137" y="57"/>
                      <a:pt x="136" y="57"/>
                      <a:pt x="135" y="57"/>
                    </a:cubicBezTo>
                    <a:cubicBezTo>
                      <a:pt x="135" y="64"/>
                      <a:pt x="135" y="64"/>
                      <a:pt x="135" y="64"/>
                    </a:cubicBezTo>
                    <a:cubicBezTo>
                      <a:pt x="135" y="64"/>
                      <a:pt x="135" y="65"/>
                      <a:pt x="135" y="65"/>
                    </a:cubicBezTo>
                    <a:cubicBezTo>
                      <a:pt x="134" y="65"/>
                      <a:pt x="134" y="64"/>
                      <a:pt x="134" y="64"/>
                    </a:cubicBezTo>
                    <a:cubicBezTo>
                      <a:pt x="134" y="58"/>
                      <a:pt x="134" y="58"/>
                      <a:pt x="134" y="58"/>
                    </a:cubicBezTo>
                    <a:cubicBezTo>
                      <a:pt x="131" y="59"/>
                      <a:pt x="130" y="61"/>
                      <a:pt x="130" y="64"/>
                    </a:cubicBezTo>
                    <a:cubicBezTo>
                      <a:pt x="130" y="80"/>
                      <a:pt x="130" y="80"/>
                      <a:pt x="130" y="80"/>
                    </a:cubicBezTo>
                    <a:cubicBezTo>
                      <a:pt x="130" y="84"/>
                      <a:pt x="133" y="88"/>
                      <a:pt x="137" y="88"/>
                    </a:cubicBezTo>
                    <a:close/>
                    <a:moveTo>
                      <a:pt x="135" y="93"/>
                    </a:moveTo>
                    <a:cubicBezTo>
                      <a:pt x="135" y="102"/>
                      <a:pt x="135" y="102"/>
                      <a:pt x="135" y="102"/>
                    </a:cubicBezTo>
                    <a:cubicBezTo>
                      <a:pt x="132" y="102"/>
                      <a:pt x="132" y="102"/>
                      <a:pt x="132" y="102"/>
                    </a:cubicBezTo>
                    <a:cubicBezTo>
                      <a:pt x="130" y="102"/>
                      <a:pt x="130" y="103"/>
                      <a:pt x="130" y="104"/>
                    </a:cubicBezTo>
                    <a:cubicBezTo>
                      <a:pt x="130" y="105"/>
                      <a:pt x="130" y="106"/>
                      <a:pt x="132" y="106"/>
                    </a:cubicBezTo>
                    <a:cubicBezTo>
                      <a:pt x="143" y="106"/>
                      <a:pt x="143" y="106"/>
                      <a:pt x="143" y="106"/>
                    </a:cubicBezTo>
                    <a:cubicBezTo>
                      <a:pt x="144" y="106"/>
                      <a:pt x="144" y="105"/>
                      <a:pt x="144" y="104"/>
                    </a:cubicBezTo>
                    <a:cubicBezTo>
                      <a:pt x="144" y="103"/>
                      <a:pt x="144" y="102"/>
                      <a:pt x="143" y="102"/>
                    </a:cubicBezTo>
                    <a:cubicBezTo>
                      <a:pt x="139" y="102"/>
                      <a:pt x="139" y="102"/>
                      <a:pt x="139" y="102"/>
                    </a:cubicBezTo>
                    <a:cubicBezTo>
                      <a:pt x="139" y="93"/>
                      <a:pt x="139" y="93"/>
                      <a:pt x="139" y="93"/>
                    </a:cubicBezTo>
                    <a:cubicBezTo>
                      <a:pt x="142" y="92"/>
                      <a:pt x="144" y="91"/>
                      <a:pt x="146" y="89"/>
                    </a:cubicBezTo>
                    <a:cubicBezTo>
                      <a:pt x="148" y="87"/>
                      <a:pt x="149" y="83"/>
                      <a:pt x="149" y="80"/>
                    </a:cubicBezTo>
                    <a:cubicBezTo>
                      <a:pt x="149" y="79"/>
                      <a:pt x="149" y="79"/>
                      <a:pt x="149" y="79"/>
                    </a:cubicBezTo>
                    <a:cubicBezTo>
                      <a:pt x="149" y="78"/>
                      <a:pt x="149" y="78"/>
                      <a:pt x="148" y="78"/>
                    </a:cubicBezTo>
                    <a:cubicBezTo>
                      <a:pt x="147" y="78"/>
                      <a:pt x="146" y="78"/>
                      <a:pt x="146" y="79"/>
                    </a:cubicBezTo>
                    <a:cubicBezTo>
                      <a:pt x="146" y="79"/>
                      <a:pt x="146" y="79"/>
                      <a:pt x="146" y="80"/>
                    </a:cubicBezTo>
                    <a:cubicBezTo>
                      <a:pt x="146" y="83"/>
                      <a:pt x="145" y="86"/>
                      <a:pt x="144" y="87"/>
                    </a:cubicBezTo>
                    <a:cubicBezTo>
                      <a:pt x="142" y="89"/>
                      <a:pt x="140" y="90"/>
                      <a:pt x="137" y="90"/>
                    </a:cubicBezTo>
                    <a:cubicBezTo>
                      <a:pt x="135" y="90"/>
                      <a:pt x="133" y="89"/>
                      <a:pt x="131" y="88"/>
                    </a:cubicBezTo>
                    <a:cubicBezTo>
                      <a:pt x="129" y="86"/>
                      <a:pt x="128" y="84"/>
                      <a:pt x="128" y="81"/>
                    </a:cubicBezTo>
                    <a:cubicBezTo>
                      <a:pt x="128" y="80"/>
                      <a:pt x="128" y="80"/>
                      <a:pt x="128" y="79"/>
                    </a:cubicBezTo>
                    <a:cubicBezTo>
                      <a:pt x="128" y="79"/>
                      <a:pt x="128" y="79"/>
                      <a:pt x="128" y="79"/>
                    </a:cubicBezTo>
                    <a:cubicBezTo>
                      <a:pt x="128" y="79"/>
                      <a:pt x="128" y="79"/>
                      <a:pt x="128" y="79"/>
                    </a:cubicBezTo>
                    <a:cubicBezTo>
                      <a:pt x="128" y="79"/>
                      <a:pt x="128" y="79"/>
                      <a:pt x="128" y="79"/>
                    </a:cubicBezTo>
                    <a:cubicBezTo>
                      <a:pt x="128" y="78"/>
                      <a:pt x="128" y="77"/>
                      <a:pt x="127" y="77"/>
                    </a:cubicBezTo>
                    <a:cubicBezTo>
                      <a:pt x="126" y="77"/>
                      <a:pt x="125" y="78"/>
                      <a:pt x="125" y="79"/>
                    </a:cubicBezTo>
                    <a:cubicBezTo>
                      <a:pt x="125" y="79"/>
                      <a:pt x="125" y="79"/>
                      <a:pt x="125" y="79"/>
                    </a:cubicBezTo>
                    <a:cubicBezTo>
                      <a:pt x="125" y="79"/>
                      <a:pt x="125" y="79"/>
                      <a:pt x="125" y="79"/>
                    </a:cubicBezTo>
                    <a:cubicBezTo>
                      <a:pt x="125" y="79"/>
                      <a:pt x="125" y="79"/>
                      <a:pt x="125" y="79"/>
                    </a:cubicBezTo>
                    <a:cubicBezTo>
                      <a:pt x="125" y="79"/>
                      <a:pt x="125" y="79"/>
                      <a:pt x="125" y="79"/>
                    </a:cubicBezTo>
                    <a:cubicBezTo>
                      <a:pt x="125" y="80"/>
                      <a:pt x="125" y="80"/>
                      <a:pt x="125" y="81"/>
                    </a:cubicBezTo>
                    <a:cubicBezTo>
                      <a:pt x="125" y="85"/>
                      <a:pt x="127" y="88"/>
                      <a:pt x="129" y="90"/>
                    </a:cubicBezTo>
                    <a:cubicBezTo>
                      <a:pt x="131" y="91"/>
                      <a:pt x="133" y="92"/>
                      <a:pt x="135" y="93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5441554" y="3642312"/>
                <a:ext cx="1947545" cy="848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dirty="0">
                    <a:solidFill>
                      <a:srgbClr val="D9D9D9"/>
                    </a:solidFill>
                  </a:rPr>
                  <a:t>指导教师：</a:t>
                </a:r>
                <a:endParaRPr lang="zh-CN" altLang="en-US" sz="2400" dirty="0">
                  <a:solidFill>
                    <a:srgbClr val="D9D9D9"/>
                  </a:solidFill>
                </a:endParaRPr>
              </a:p>
              <a:p>
                <a:r>
                  <a:rPr lang="en-US" altLang="zh-CN" sz="2400" dirty="0">
                    <a:solidFill>
                      <a:srgbClr val="D9D9D9"/>
                    </a:solidFill>
                  </a:rPr>
                  <a:t>        </a:t>
                </a:r>
                <a:r>
                  <a:rPr lang="zh-CN" altLang="zh-CN" sz="2400" dirty="0">
                    <a:solidFill>
                      <a:srgbClr val="D9D9D9"/>
                    </a:solidFill>
                  </a:rPr>
                  <a:t>贺东光     </a:t>
                </a:r>
                <a:endParaRPr lang="zh-CN" altLang="zh-CN" sz="2400" dirty="0">
                  <a:solidFill>
                    <a:srgbClr val="D9D9D9"/>
                  </a:solidFill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4606110" y="3570695"/>
              <a:ext cx="6010910" cy="904240"/>
              <a:chOff x="5433934" y="4173604"/>
              <a:chExt cx="6010910" cy="904240"/>
            </a:xfrm>
          </p:grpSpPr>
          <p:sp>
            <p:nvSpPr>
              <p:cNvPr id="18" name="Freeform 139"/>
              <p:cNvSpPr>
                <a:spLocks noEditPoints="1"/>
              </p:cNvSpPr>
              <p:nvPr/>
            </p:nvSpPr>
            <p:spPr bwMode="auto">
              <a:xfrm>
                <a:off x="5433934" y="4173604"/>
                <a:ext cx="387350" cy="469900"/>
              </a:xfrm>
              <a:custGeom>
                <a:avLst/>
                <a:gdLst>
                  <a:gd name="T0" fmla="*/ 33 w 122"/>
                  <a:gd name="T1" fmla="*/ 29 h 148"/>
                  <a:gd name="T2" fmla="*/ 61 w 122"/>
                  <a:gd name="T3" fmla="*/ 0 h 148"/>
                  <a:gd name="T4" fmla="*/ 90 w 122"/>
                  <a:gd name="T5" fmla="*/ 29 h 148"/>
                  <a:gd name="T6" fmla="*/ 77 w 122"/>
                  <a:gd name="T7" fmla="*/ 39 h 148"/>
                  <a:gd name="T8" fmla="*/ 61 w 122"/>
                  <a:gd name="T9" fmla="*/ 43 h 148"/>
                  <a:gd name="T10" fmla="*/ 45 w 122"/>
                  <a:gd name="T11" fmla="*/ 39 h 148"/>
                  <a:gd name="T12" fmla="*/ 34 w 122"/>
                  <a:gd name="T13" fmla="*/ 43 h 148"/>
                  <a:gd name="T14" fmla="*/ 35 w 122"/>
                  <a:gd name="T15" fmla="*/ 42 h 148"/>
                  <a:gd name="T16" fmla="*/ 34 w 122"/>
                  <a:gd name="T17" fmla="*/ 42 h 148"/>
                  <a:gd name="T18" fmla="*/ 34 w 122"/>
                  <a:gd name="T19" fmla="*/ 43 h 148"/>
                  <a:gd name="T20" fmla="*/ 88 w 122"/>
                  <a:gd name="T21" fmla="*/ 42 h 148"/>
                  <a:gd name="T22" fmla="*/ 87 w 122"/>
                  <a:gd name="T23" fmla="*/ 42 h 148"/>
                  <a:gd name="T24" fmla="*/ 71 w 122"/>
                  <a:gd name="T25" fmla="*/ 55 h 148"/>
                  <a:gd name="T26" fmla="*/ 83 w 122"/>
                  <a:gd name="T27" fmla="*/ 44 h 148"/>
                  <a:gd name="T28" fmla="*/ 71 w 122"/>
                  <a:gd name="T29" fmla="*/ 55 h 148"/>
                  <a:gd name="T30" fmla="*/ 54 w 122"/>
                  <a:gd name="T31" fmla="*/ 46 h 148"/>
                  <a:gd name="T32" fmla="*/ 39 w 122"/>
                  <a:gd name="T33" fmla="*/ 55 h 148"/>
                  <a:gd name="T34" fmla="*/ 118 w 122"/>
                  <a:gd name="T35" fmla="*/ 139 h 148"/>
                  <a:gd name="T36" fmla="*/ 4 w 122"/>
                  <a:gd name="T37" fmla="*/ 139 h 148"/>
                  <a:gd name="T38" fmla="*/ 15 w 122"/>
                  <a:gd name="T39" fmla="*/ 102 h 148"/>
                  <a:gd name="T40" fmla="*/ 48 w 122"/>
                  <a:gd name="T41" fmla="*/ 110 h 148"/>
                  <a:gd name="T42" fmla="*/ 41 w 122"/>
                  <a:gd name="T43" fmla="*/ 87 h 148"/>
                  <a:gd name="T44" fmla="*/ 41 w 122"/>
                  <a:gd name="T45" fmla="*/ 79 h 148"/>
                  <a:gd name="T46" fmla="*/ 35 w 122"/>
                  <a:gd name="T47" fmla="*/ 64 h 148"/>
                  <a:gd name="T48" fmla="*/ 35 w 122"/>
                  <a:gd name="T49" fmla="*/ 64 h 148"/>
                  <a:gd name="T50" fmla="*/ 30 w 122"/>
                  <a:gd name="T51" fmla="*/ 60 h 148"/>
                  <a:gd name="T52" fmla="*/ 27 w 122"/>
                  <a:gd name="T53" fmla="*/ 46 h 148"/>
                  <a:gd name="T54" fmla="*/ 31 w 122"/>
                  <a:gd name="T55" fmla="*/ 43 h 148"/>
                  <a:gd name="T56" fmla="*/ 32 w 122"/>
                  <a:gd name="T57" fmla="*/ 44 h 148"/>
                  <a:gd name="T58" fmla="*/ 33 w 122"/>
                  <a:gd name="T59" fmla="*/ 46 h 148"/>
                  <a:gd name="T60" fmla="*/ 58 w 122"/>
                  <a:gd name="T61" fmla="*/ 50 h 148"/>
                  <a:gd name="T62" fmla="*/ 64 w 122"/>
                  <a:gd name="T63" fmla="*/ 50 h 148"/>
                  <a:gd name="T64" fmla="*/ 88 w 122"/>
                  <a:gd name="T65" fmla="*/ 46 h 148"/>
                  <a:gd name="T66" fmla="*/ 90 w 122"/>
                  <a:gd name="T67" fmla="*/ 44 h 148"/>
                  <a:gd name="T68" fmla="*/ 91 w 122"/>
                  <a:gd name="T69" fmla="*/ 43 h 148"/>
                  <a:gd name="T70" fmla="*/ 95 w 122"/>
                  <a:gd name="T71" fmla="*/ 46 h 148"/>
                  <a:gd name="T72" fmla="*/ 92 w 122"/>
                  <a:gd name="T73" fmla="*/ 60 h 148"/>
                  <a:gd name="T74" fmla="*/ 87 w 122"/>
                  <a:gd name="T75" fmla="*/ 64 h 148"/>
                  <a:gd name="T76" fmla="*/ 87 w 122"/>
                  <a:gd name="T77" fmla="*/ 64 h 148"/>
                  <a:gd name="T78" fmla="*/ 82 w 122"/>
                  <a:gd name="T79" fmla="*/ 79 h 148"/>
                  <a:gd name="T80" fmla="*/ 81 w 122"/>
                  <a:gd name="T81" fmla="*/ 87 h 148"/>
                  <a:gd name="T82" fmla="*/ 74 w 122"/>
                  <a:gd name="T83" fmla="*/ 110 h 148"/>
                  <a:gd name="T84" fmla="*/ 107 w 122"/>
                  <a:gd name="T85" fmla="*/ 102 h 148"/>
                  <a:gd name="T86" fmla="*/ 118 w 122"/>
                  <a:gd name="T87" fmla="*/ 139 h 148"/>
                  <a:gd name="T88" fmla="*/ 56 w 122"/>
                  <a:gd name="T89" fmla="*/ 116 h 148"/>
                  <a:gd name="T90" fmla="*/ 68 w 122"/>
                  <a:gd name="T91" fmla="*/ 110 h 148"/>
                  <a:gd name="T92" fmla="*/ 58 w 122"/>
                  <a:gd name="T93" fmla="*/ 104 h 148"/>
                  <a:gd name="T94" fmla="*/ 70 w 122"/>
                  <a:gd name="T95" fmla="*/ 139 h 148"/>
                  <a:gd name="T96" fmla="*/ 56 w 122"/>
                  <a:gd name="T97" fmla="*/ 120 h 148"/>
                  <a:gd name="T98" fmla="*/ 61 w 122"/>
                  <a:gd name="T99" fmla="*/ 14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2" h="148">
                    <a:moveTo>
                      <a:pt x="34" y="40"/>
                    </a:moveTo>
                    <a:cubicBezTo>
                      <a:pt x="33" y="36"/>
                      <a:pt x="33" y="32"/>
                      <a:pt x="33" y="29"/>
                    </a:cubicBezTo>
                    <a:cubicBezTo>
                      <a:pt x="33" y="13"/>
                      <a:pt x="45" y="0"/>
                      <a:pt x="61" y="0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77" y="0"/>
                      <a:pt x="90" y="13"/>
                      <a:pt x="90" y="29"/>
                    </a:cubicBezTo>
                    <a:cubicBezTo>
                      <a:pt x="90" y="32"/>
                      <a:pt x="89" y="36"/>
                      <a:pt x="89" y="40"/>
                    </a:cubicBezTo>
                    <a:cubicBezTo>
                      <a:pt x="84" y="39"/>
                      <a:pt x="81" y="39"/>
                      <a:pt x="77" y="39"/>
                    </a:cubicBezTo>
                    <a:cubicBezTo>
                      <a:pt x="75" y="39"/>
                      <a:pt x="71" y="40"/>
                      <a:pt x="69" y="40"/>
                    </a:cubicBezTo>
                    <a:cubicBezTo>
                      <a:pt x="67" y="41"/>
                      <a:pt x="63" y="43"/>
                      <a:pt x="61" y="43"/>
                    </a:cubicBezTo>
                    <a:cubicBezTo>
                      <a:pt x="59" y="43"/>
                      <a:pt x="55" y="41"/>
                      <a:pt x="52" y="40"/>
                    </a:cubicBezTo>
                    <a:cubicBezTo>
                      <a:pt x="50" y="40"/>
                      <a:pt x="47" y="39"/>
                      <a:pt x="45" y="39"/>
                    </a:cubicBezTo>
                    <a:cubicBezTo>
                      <a:pt x="41" y="39"/>
                      <a:pt x="37" y="39"/>
                      <a:pt x="34" y="40"/>
                    </a:cubicBezTo>
                    <a:close/>
                    <a:moveTo>
                      <a:pt x="34" y="43"/>
                    </a:move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43"/>
                      <a:pt x="35" y="43"/>
                      <a:pt x="35" y="42"/>
                    </a:cubicBezTo>
                    <a:cubicBezTo>
                      <a:pt x="35" y="42"/>
                      <a:pt x="34" y="41"/>
                      <a:pt x="34" y="41"/>
                    </a:cubicBezTo>
                    <a:cubicBezTo>
                      <a:pt x="34" y="41"/>
                      <a:pt x="34" y="41"/>
                      <a:pt x="34" y="42"/>
                    </a:cubicBezTo>
                    <a:cubicBezTo>
                      <a:pt x="34" y="42"/>
                      <a:pt x="34" y="42"/>
                      <a:pt x="34" y="43"/>
                    </a:cubicBezTo>
                    <a:cubicBezTo>
                      <a:pt x="34" y="43"/>
                      <a:pt x="34" y="43"/>
                      <a:pt x="34" y="43"/>
                    </a:cubicBezTo>
                    <a:close/>
                    <a:moveTo>
                      <a:pt x="88" y="43"/>
                    </a:moveTo>
                    <a:cubicBezTo>
                      <a:pt x="88" y="43"/>
                      <a:pt x="88" y="43"/>
                      <a:pt x="88" y="42"/>
                    </a:cubicBezTo>
                    <a:cubicBezTo>
                      <a:pt x="88" y="42"/>
                      <a:pt x="88" y="41"/>
                      <a:pt x="88" y="41"/>
                    </a:cubicBezTo>
                    <a:cubicBezTo>
                      <a:pt x="87" y="41"/>
                      <a:pt x="87" y="42"/>
                      <a:pt x="87" y="42"/>
                    </a:cubicBezTo>
                    <a:cubicBezTo>
                      <a:pt x="87" y="43"/>
                      <a:pt x="87" y="43"/>
                      <a:pt x="88" y="43"/>
                    </a:cubicBezTo>
                    <a:close/>
                    <a:moveTo>
                      <a:pt x="71" y="55"/>
                    </a:moveTo>
                    <a:cubicBezTo>
                      <a:pt x="74" y="57"/>
                      <a:pt x="81" y="56"/>
                      <a:pt x="83" y="55"/>
                    </a:cubicBezTo>
                    <a:cubicBezTo>
                      <a:pt x="84" y="53"/>
                      <a:pt x="86" y="47"/>
                      <a:pt x="83" y="44"/>
                    </a:cubicBezTo>
                    <a:cubicBezTo>
                      <a:pt x="81" y="41"/>
                      <a:pt x="68" y="43"/>
                      <a:pt x="67" y="46"/>
                    </a:cubicBezTo>
                    <a:cubicBezTo>
                      <a:pt x="67" y="50"/>
                      <a:pt x="68" y="53"/>
                      <a:pt x="71" y="55"/>
                    </a:cubicBezTo>
                    <a:close/>
                    <a:moveTo>
                      <a:pt x="50" y="55"/>
                    </a:moveTo>
                    <a:cubicBezTo>
                      <a:pt x="54" y="53"/>
                      <a:pt x="55" y="50"/>
                      <a:pt x="54" y="46"/>
                    </a:cubicBezTo>
                    <a:cubicBezTo>
                      <a:pt x="54" y="43"/>
                      <a:pt x="40" y="41"/>
                      <a:pt x="38" y="44"/>
                    </a:cubicBezTo>
                    <a:cubicBezTo>
                      <a:pt x="36" y="47"/>
                      <a:pt x="37" y="53"/>
                      <a:pt x="39" y="55"/>
                    </a:cubicBezTo>
                    <a:cubicBezTo>
                      <a:pt x="41" y="56"/>
                      <a:pt x="47" y="57"/>
                      <a:pt x="50" y="55"/>
                    </a:cubicBezTo>
                    <a:close/>
                    <a:moveTo>
                      <a:pt x="118" y="139"/>
                    </a:moveTo>
                    <a:cubicBezTo>
                      <a:pt x="115" y="143"/>
                      <a:pt x="117" y="148"/>
                      <a:pt x="61" y="148"/>
                    </a:cubicBezTo>
                    <a:cubicBezTo>
                      <a:pt x="5" y="148"/>
                      <a:pt x="7" y="143"/>
                      <a:pt x="4" y="139"/>
                    </a:cubicBezTo>
                    <a:cubicBezTo>
                      <a:pt x="0" y="133"/>
                      <a:pt x="2" y="112"/>
                      <a:pt x="7" y="108"/>
                    </a:cubicBezTo>
                    <a:cubicBezTo>
                      <a:pt x="9" y="106"/>
                      <a:pt x="11" y="104"/>
                      <a:pt x="15" y="102"/>
                    </a:cubicBezTo>
                    <a:cubicBezTo>
                      <a:pt x="21" y="99"/>
                      <a:pt x="30" y="96"/>
                      <a:pt x="35" y="93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56" y="99"/>
                      <a:pt x="56" y="99"/>
                      <a:pt x="56" y="99"/>
                    </a:cubicBezTo>
                    <a:cubicBezTo>
                      <a:pt x="41" y="87"/>
                      <a:pt x="41" y="87"/>
                      <a:pt x="41" y="87"/>
                    </a:cubicBezTo>
                    <a:cubicBezTo>
                      <a:pt x="41" y="86"/>
                      <a:pt x="42" y="84"/>
                      <a:pt x="41" y="82"/>
                    </a:cubicBezTo>
                    <a:cubicBezTo>
                      <a:pt x="41" y="81"/>
                      <a:pt x="41" y="80"/>
                      <a:pt x="41" y="79"/>
                    </a:cubicBezTo>
                    <a:cubicBezTo>
                      <a:pt x="39" y="75"/>
                      <a:pt x="37" y="70"/>
                      <a:pt x="36" y="64"/>
                    </a:cubicBezTo>
                    <a:cubicBezTo>
                      <a:pt x="36" y="64"/>
                      <a:pt x="35" y="64"/>
                      <a:pt x="35" y="64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34" y="64"/>
                      <a:pt x="34" y="64"/>
                      <a:pt x="33" y="64"/>
                    </a:cubicBezTo>
                    <a:cubicBezTo>
                      <a:pt x="31" y="64"/>
                      <a:pt x="30" y="60"/>
                      <a:pt x="30" y="60"/>
                    </a:cubicBezTo>
                    <a:cubicBezTo>
                      <a:pt x="30" y="60"/>
                      <a:pt x="28" y="54"/>
                      <a:pt x="28" y="52"/>
                    </a:cubicBezTo>
                    <a:cubicBezTo>
                      <a:pt x="28" y="51"/>
                      <a:pt x="27" y="49"/>
                      <a:pt x="27" y="46"/>
                    </a:cubicBezTo>
                    <a:cubicBezTo>
                      <a:pt x="27" y="44"/>
                      <a:pt x="29" y="43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1" y="43"/>
                      <a:pt x="31" y="44"/>
                      <a:pt x="32" y="44"/>
                    </a:cubicBezTo>
                    <a:cubicBezTo>
                      <a:pt x="33" y="45"/>
                      <a:pt x="33" y="45"/>
                      <a:pt x="33" y="45"/>
                    </a:cubicBezTo>
                    <a:cubicBezTo>
                      <a:pt x="33" y="45"/>
                      <a:pt x="33" y="45"/>
                      <a:pt x="33" y="46"/>
                    </a:cubicBezTo>
                    <a:cubicBezTo>
                      <a:pt x="34" y="56"/>
                      <a:pt x="36" y="58"/>
                      <a:pt x="44" y="59"/>
                    </a:cubicBezTo>
                    <a:cubicBezTo>
                      <a:pt x="52" y="59"/>
                      <a:pt x="57" y="54"/>
                      <a:pt x="58" y="50"/>
                    </a:cubicBezTo>
                    <a:cubicBezTo>
                      <a:pt x="58" y="48"/>
                      <a:pt x="59" y="47"/>
                      <a:pt x="61" y="47"/>
                    </a:cubicBezTo>
                    <a:cubicBezTo>
                      <a:pt x="62" y="47"/>
                      <a:pt x="64" y="48"/>
                      <a:pt x="64" y="50"/>
                    </a:cubicBezTo>
                    <a:cubicBezTo>
                      <a:pt x="65" y="54"/>
                      <a:pt x="69" y="59"/>
                      <a:pt x="77" y="59"/>
                    </a:cubicBezTo>
                    <a:cubicBezTo>
                      <a:pt x="85" y="58"/>
                      <a:pt x="88" y="56"/>
                      <a:pt x="88" y="46"/>
                    </a:cubicBezTo>
                    <a:cubicBezTo>
                      <a:pt x="88" y="45"/>
                      <a:pt x="88" y="45"/>
                      <a:pt x="89" y="45"/>
                    </a:cubicBezTo>
                    <a:cubicBezTo>
                      <a:pt x="90" y="44"/>
                      <a:pt x="90" y="44"/>
                      <a:pt x="90" y="44"/>
                    </a:cubicBezTo>
                    <a:cubicBezTo>
                      <a:pt x="90" y="44"/>
                      <a:pt x="90" y="44"/>
                      <a:pt x="90" y="43"/>
                    </a:cubicBezTo>
                    <a:cubicBezTo>
                      <a:pt x="90" y="43"/>
                      <a:pt x="91" y="43"/>
                      <a:pt x="91" y="43"/>
                    </a:cubicBezTo>
                    <a:cubicBezTo>
                      <a:pt x="91" y="43"/>
                      <a:pt x="91" y="43"/>
                      <a:pt x="92" y="43"/>
                    </a:cubicBezTo>
                    <a:cubicBezTo>
                      <a:pt x="93" y="43"/>
                      <a:pt x="95" y="44"/>
                      <a:pt x="95" y="46"/>
                    </a:cubicBezTo>
                    <a:cubicBezTo>
                      <a:pt x="95" y="49"/>
                      <a:pt x="94" y="51"/>
                      <a:pt x="94" y="52"/>
                    </a:cubicBezTo>
                    <a:cubicBezTo>
                      <a:pt x="94" y="54"/>
                      <a:pt x="92" y="60"/>
                      <a:pt x="92" y="60"/>
                    </a:cubicBezTo>
                    <a:cubicBezTo>
                      <a:pt x="92" y="60"/>
                      <a:pt x="91" y="64"/>
                      <a:pt x="89" y="64"/>
                    </a:cubicBezTo>
                    <a:cubicBezTo>
                      <a:pt x="88" y="64"/>
                      <a:pt x="88" y="64"/>
                      <a:pt x="87" y="64"/>
                    </a:cubicBezTo>
                    <a:cubicBezTo>
                      <a:pt x="87" y="64"/>
                      <a:pt x="87" y="64"/>
                      <a:pt x="87" y="64"/>
                    </a:cubicBezTo>
                    <a:cubicBezTo>
                      <a:pt x="87" y="64"/>
                      <a:pt x="87" y="64"/>
                      <a:pt x="87" y="64"/>
                    </a:cubicBezTo>
                    <a:cubicBezTo>
                      <a:pt x="87" y="64"/>
                      <a:pt x="86" y="64"/>
                      <a:pt x="86" y="64"/>
                    </a:cubicBezTo>
                    <a:cubicBezTo>
                      <a:pt x="85" y="70"/>
                      <a:pt x="84" y="75"/>
                      <a:pt x="82" y="79"/>
                    </a:cubicBezTo>
                    <a:cubicBezTo>
                      <a:pt x="81" y="80"/>
                      <a:pt x="81" y="81"/>
                      <a:pt x="81" y="82"/>
                    </a:cubicBezTo>
                    <a:cubicBezTo>
                      <a:pt x="80" y="84"/>
                      <a:pt x="81" y="86"/>
                      <a:pt x="81" y="87"/>
                    </a:cubicBezTo>
                    <a:cubicBezTo>
                      <a:pt x="66" y="99"/>
                      <a:pt x="66" y="99"/>
                      <a:pt x="66" y="99"/>
                    </a:cubicBezTo>
                    <a:cubicBezTo>
                      <a:pt x="74" y="110"/>
                      <a:pt x="74" y="110"/>
                      <a:pt x="74" y="110"/>
                    </a:cubicBezTo>
                    <a:cubicBezTo>
                      <a:pt x="87" y="93"/>
                      <a:pt x="87" y="93"/>
                      <a:pt x="87" y="93"/>
                    </a:cubicBezTo>
                    <a:cubicBezTo>
                      <a:pt x="92" y="95"/>
                      <a:pt x="101" y="99"/>
                      <a:pt x="107" y="102"/>
                    </a:cubicBezTo>
                    <a:cubicBezTo>
                      <a:pt x="111" y="104"/>
                      <a:pt x="114" y="106"/>
                      <a:pt x="115" y="108"/>
                    </a:cubicBezTo>
                    <a:cubicBezTo>
                      <a:pt x="119" y="111"/>
                      <a:pt x="122" y="133"/>
                      <a:pt x="118" y="139"/>
                    </a:cubicBezTo>
                    <a:close/>
                    <a:moveTo>
                      <a:pt x="54" y="110"/>
                    </a:moveTo>
                    <a:cubicBezTo>
                      <a:pt x="56" y="116"/>
                      <a:pt x="56" y="116"/>
                      <a:pt x="56" y="116"/>
                    </a:cubicBezTo>
                    <a:cubicBezTo>
                      <a:pt x="66" y="116"/>
                      <a:pt x="66" y="116"/>
                      <a:pt x="66" y="116"/>
                    </a:cubicBezTo>
                    <a:cubicBezTo>
                      <a:pt x="68" y="110"/>
                      <a:pt x="68" y="110"/>
                      <a:pt x="68" y="110"/>
                    </a:cubicBezTo>
                    <a:cubicBezTo>
                      <a:pt x="63" y="104"/>
                      <a:pt x="63" y="104"/>
                      <a:pt x="63" y="104"/>
                    </a:cubicBezTo>
                    <a:cubicBezTo>
                      <a:pt x="58" y="104"/>
                      <a:pt x="58" y="104"/>
                      <a:pt x="58" y="104"/>
                    </a:cubicBezTo>
                    <a:lnTo>
                      <a:pt x="54" y="110"/>
                    </a:lnTo>
                    <a:close/>
                    <a:moveTo>
                      <a:pt x="70" y="139"/>
                    </a:moveTo>
                    <a:cubicBezTo>
                      <a:pt x="65" y="120"/>
                      <a:pt x="65" y="120"/>
                      <a:pt x="65" y="120"/>
                    </a:cubicBezTo>
                    <a:cubicBezTo>
                      <a:pt x="56" y="120"/>
                      <a:pt x="56" y="120"/>
                      <a:pt x="56" y="120"/>
                    </a:cubicBezTo>
                    <a:cubicBezTo>
                      <a:pt x="52" y="139"/>
                      <a:pt x="52" y="139"/>
                      <a:pt x="52" y="139"/>
                    </a:cubicBezTo>
                    <a:cubicBezTo>
                      <a:pt x="61" y="146"/>
                      <a:pt x="61" y="146"/>
                      <a:pt x="61" y="146"/>
                    </a:cubicBezTo>
                    <a:lnTo>
                      <a:pt x="70" y="139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6038454" y="4228849"/>
                <a:ext cx="5406390" cy="848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dirty="0">
                    <a:solidFill>
                      <a:srgbClr val="D9D9D9"/>
                    </a:solidFill>
                  </a:rPr>
                  <a:t>成员：</a:t>
                </a:r>
                <a:endParaRPr lang="zh-CN" altLang="en-US" sz="2400" dirty="0">
                  <a:solidFill>
                    <a:srgbClr val="D9D9D9"/>
                  </a:solidFill>
                </a:endParaRPr>
              </a:p>
              <a:p>
                <a:r>
                  <a:rPr lang="en-US" altLang="zh-CN" sz="2400" dirty="0">
                    <a:solidFill>
                      <a:srgbClr val="D9D9D9"/>
                    </a:solidFill>
                  </a:rPr>
                  <a:t>	</a:t>
                </a:r>
                <a:r>
                  <a:rPr lang="zh-CN" altLang="en-US" sz="2400" dirty="0">
                    <a:solidFill>
                      <a:srgbClr val="D9D9D9"/>
                    </a:solidFill>
                  </a:rPr>
                  <a:t>陈百韬  朱毅 王驰 王宏达  </a:t>
                </a:r>
                <a:endParaRPr lang="zh-CN" altLang="en-US" sz="2400" dirty="0">
                  <a:solidFill>
                    <a:srgbClr val="D9D9D9"/>
                  </a:solidFill>
                </a:endParaRPr>
              </a:p>
            </p:txBody>
          </p:sp>
        </p:grpSp>
      </p:grpSp>
      <p:sp>
        <p:nvSpPr>
          <p:cNvPr id="27" name="矩形 26"/>
          <p:cNvSpPr/>
          <p:nvPr/>
        </p:nvSpPr>
        <p:spPr>
          <a:xfrm>
            <a:off x="0" y="2699657"/>
            <a:ext cx="435429" cy="1625600"/>
          </a:xfrm>
          <a:prstGeom prst="rect">
            <a:avLst/>
          </a:prstGeom>
          <a:solidFill>
            <a:srgbClr val="FC3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弦形 27"/>
          <p:cNvSpPr/>
          <p:nvPr/>
        </p:nvSpPr>
        <p:spPr>
          <a:xfrm rot="12105947">
            <a:off x="54187" y="2607586"/>
            <a:ext cx="1650476" cy="1774156"/>
          </a:xfrm>
          <a:prstGeom prst="chord">
            <a:avLst/>
          </a:prstGeom>
          <a:solidFill>
            <a:srgbClr val="FC46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29" y="-3346"/>
            <a:ext cx="12193057" cy="686469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529" y="2200274"/>
            <a:ext cx="12193057" cy="2457450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2190751" y="2998987"/>
            <a:ext cx="7715248" cy="903423"/>
            <a:chOff x="3181352" y="1944915"/>
            <a:chExt cx="7715248" cy="903423"/>
          </a:xfrm>
        </p:grpSpPr>
        <p:sp>
          <p:nvSpPr>
            <p:cNvPr id="5" name="文本框 4"/>
            <p:cNvSpPr txBox="1"/>
            <p:nvPr/>
          </p:nvSpPr>
          <p:spPr>
            <a:xfrm>
              <a:off x="3181352" y="1973943"/>
              <a:ext cx="2392136" cy="874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b="1" dirty="0">
                  <a:solidFill>
                    <a:srgbClr val="FC4657"/>
                  </a:solidFill>
                </a:rPr>
                <a:t>Part 03</a:t>
              </a:r>
              <a:endParaRPr lang="zh-CN" altLang="en-US" sz="4800" b="1" dirty="0">
                <a:solidFill>
                  <a:srgbClr val="FC4657"/>
                </a:solidFill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788878" y="1944915"/>
              <a:ext cx="5107722" cy="874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FFFFFF"/>
                  </a:solidFill>
                </a:rPr>
                <a:t>创新点</a:t>
              </a:r>
              <a:endParaRPr lang="zh-CN" altLang="en-US" sz="4800" dirty="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图片 5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56" name="文本框 55"/>
          <p:cNvSpPr txBox="1"/>
          <p:nvPr/>
        </p:nvSpPr>
        <p:spPr>
          <a:xfrm>
            <a:off x="5238750" y="260350"/>
            <a:ext cx="4038600" cy="61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创新点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57" name="任意多边形 8"/>
          <p:cNvSpPr/>
          <p:nvPr/>
        </p:nvSpPr>
        <p:spPr>
          <a:xfrm>
            <a:off x="3655060" y="7874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TextBox 97"/>
          <p:cNvSpPr txBox="1"/>
          <p:nvPr/>
        </p:nvSpPr>
        <p:spPr>
          <a:xfrm>
            <a:off x="1964570" y="3108900"/>
            <a:ext cx="1985010" cy="29337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>
            <a:defPPr>
              <a:defRPr lang="zh-CN"/>
            </a:defPPr>
            <a:lvl1pPr algn="r" defTabSz="1218565">
              <a:spcBef>
                <a:spcPct val="20000"/>
              </a:spcBef>
              <a:defRPr>
                <a:solidFill>
                  <a:schemeClr val="tx2"/>
                </a:solidFill>
                <a:cs typeface="+mn-ea"/>
              </a:defRPr>
            </a:lvl1pPr>
          </a:lstStyle>
          <a:p>
            <a:r>
              <a:rPr lang="en-US" dirty="0">
                <a:solidFill>
                  <a:schemeClr val="bg2"/>
                </a:solidFill>
                <a:sym typeface="+mn-lt"/>
              </a:rPr>
              <a:t>VR</a:t>
            </a:r>
            <a:r>
              <a:rPr lang="zh-CN" altLang="en-US" dirty="0">
                <a:solidFill>
                  <a:schemeClr val="bg2"/>
                </a:solidFill>
                <a:sym typeface="+mn-lt"/>
              </a:rPr>
              <a:t>与</a:t>
            </a:r>
            <a:r>
              <a:rPr lang="en-US" altLang="zh-CN" dirty="0">
                <a:solidFill>
                  <a:schemeClr val="bg2"/>
                </a:solidFill>
                <a:sym typeface="+mn-lt"/>
              </a:rPr>
              <a:t>AR</a:t>
            </a:r>
            <a:r>
              <a:rPr lang="zh-CN" altLang="en-US" dirty="0">
                <a:solidFill>
                  <a:schemeClr val="bg2"/>
                </a:solidFill>
                <a:sym typeface="+mn-lt"/>
              </a:rPr>
              <a:t>结合的尝试</a:t>
            </a:r>
            <a:endParaRPr lang="zh-CN" alt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99" name="Oval 98"/>
          <p:cNvSpPr/>
          <p:nvPr/>
        </p:nvSpPr>
        <p:spPr>
          <a:xfrm>
            <a:off x="4209224" y="2930418"/>
            <a:ext cx="657827" cy="63899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53" name="Freeform 29"/>
          <p:cNvSpPr/>
          <p:nvPr/>
        </p:nvSpPr>
        <p:spPr bwMode="auto">
          <a:xfrm>
            <a:off x="9133418" y="4755221"/>
            <a:ext cx="143933" cy="2117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68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 w="68">
                <a:moveTo>
                  <a:pt x="0" y="0"/>
                </a:moveTo>
                <a:lnTo>
                  <a:pt x="68" y="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>
              <a:cs typeface="+mn-ea"/>
              <a:sym typeface="+mn-lt"/>
            </a:endParaRPr>
          </a:p>
        </p:txBody>
      </p:sp>
      <p:grpSp>
        <p:nvGrpSpPr>
          <p:cNvPr id="4" name="Group 134"/>
          <p:cNvGrpSpPr/>
          <p:nvPr/>
        </p:nvGrpSpPr>
        <p:grpSpPr>
          <a:xfrm>
            <a:off x="5051036" y="2799487"/>
            <a:ext cx="2089928" cy="3231617"/>
            <a:chOff x="3606801" y="1272140"/>
            <a:chExt cx="1920875" cy="2970213"/>
          </a:xfrm>
        </p:grpSpPr>
        <p:sp>
          <p:nvSpPr>
            <p:cNvPr id="1061" name="Freeform 37"/>
            <p:cNvSpPr/>
            <p:nvPr/>
          </p:nvSpPr>
          <p:spPr bwMode="auto">
            <a:xfrm>
              <a:off x="4586288" y="1272140"/>
              <a:ext cx="885825" cy="628650"/>
            </a:xfrm>
            <a:custGeom>
              <a:avLst/>
              <a:gdLst/>
              <a:ahLst/>
              <a:cxnLst>
                <a:cxn ang="0">
                  <a:pos x="626" y="266"/>
                </a:cxn>
                <a:cxn ang="0">
                  <a:pos x="839" y="594"/>
                </a:cxn>
                <a:cxn ang="0">
                  <a:pos x="0" y="594"/>
                </a:cxn>
                <a:cxn ang="0">
                  <a:pos x="0" y="0"/>
                </a:cxn>
                <a:cxn ang="0">
                  <a:pos x="626" y="266"/>
                </a:cxn>
              </a:cxnLst>
              <a:rect l="0" t="0" r="r" b="b"/>
              <a:pathLst>
                <a:path w="839" h="594">
                  <a:moveTo>
                    <a:pt x="626" y="266"/>
                  </a:moveTo>
                  <a:cubicBezTo>
                    <a:pt x="724" y="364"/>
                    <a:pt x="795" y="473"/>
                    <a:pt x="839" y="594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4" y="4"/>
                    <a:pt x="452" y="92"/>
                    <a:pt x="626" y="266"/>
                  </a:cubicBezTo>
                  <a:close/>
                </a:path>
              </a:pathLst>
            </a:custGeom>
            <a:solidFill>
              <a:srgbClr val="65656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grpSp>
          <p:nvGrpSpPr>
            <p:cNvPr id="5" name="Group 104"/>
            <p:cNvGrpSpPr/>
            <p:nvPr/>
          </p:nvGrpSpPr>
          <p:grpSpPr>
            <a:xfrm>
              <a:off x="4089401" y="3400978"/>
              <a:ext cx="963612" cy="841375"/>
              <a:chOff x="4089401" y="2825751"/>
              <a:chExt cx="963612" cy="841375"/>
            </a:xfrm>
            <a:solidFill>
              <a:schemeClr val="tx1">
                <a:lumMod val="65000"/>
                <a:lumOff val="35000"/>
              </a:schemeClr>
            </a:solidFill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grpSpPr>
          <p:sp>
            <p:nvSpPr>
              <p:cNvPr id="1060" name="Freeform 36"/>
              <p:cNvSpPr/>
              <p:nvPr/>
            </p:nvSpPr>
            <p:spPr bwMode="auto">
              <a:xfrm>
                <a:off x="4203701" y="3382963"/>
                <a:ext cx="736600" cy="284163"/>
              </a:xfrm>
              <a:custGeom>
                <a:avLst/>
                <a:gdLst/>
                <a:ahLst/>
                <a:cxnLst>
                  <a:cxn ang="0">
                    <a:pos x="682" y="13"/>
                  </a:cxn>
                  <a:cxn ang="0">
                    <a:pos x="696" y="47"/>
                  </a:cxn>
                  <a:cxn ang="0">
                    <a:pos x="682" y="80"/>
                  </a:cxn>
                  <a:cxn ang="0">
                    <a:pos x="649" y="94"/>
                  </a:cxn>
                  <a:cxn ang="0">
                    <a:pos x="596" y="94"/>
                  </a:cxn>
                  <a:cxn ang="0">
                    <a:pos x="446" y="194"/>
                  </a:cxn>
                  <a:cxn ang="0">
                    <a:pos x="410" y="213"/>
                  </a:cxn>
                  <a:cxn ang="0">
                    <a:pos x="411" y="221"/>
                  </a:cxn>
                  <a:cxn ang="0">
                    <a:pos x="411" y="249"/>
                  </a:cxn>
                  <a:cxn ang="0">
                    <a:pos x="349" y="268"/>
                  </a:cxn>
                  <a:cxn ang="0">
                    <a:pos x="285" y="249"/>
                  </a:cxn>
                  <a:cxn ang="0">
                    <a:pos x="285" y="221"/>
                  </a:cxn>
                  <a:cxn ang="0">
                    <a:pos x="286" y="212"/>
                  </a:cxn>
                  <a:cxn ang="0">
                    <a:pos x="245" y="194"/>
                  </a:cxn>
                  <a:cxn ang="0">
                    <a:pos x="89" y="94"/>
                  </a:cxn>
                  <a:cxn ang="0">
                    <a:pos x="47" y="94"/>
                  </a:cxn>
                  <a:cxn ang="0">
                    <a:pos x="14" y="80"/>
                  </a:cxn>
                  <a:cxn ang="0">
                    <a:pos x="0" y="47"/>
                  </a:cxn>
                  <a:cxn ang="0">
                    <a:pos x="14" y="13"/>
                  </a:cxn>
                  <a:cxn ang="0">
                    <a:pos x="47" y="0"/>
                  </a:cxn>
                  <a:cxn ang="0">
                    <a:pos x="649" y="0"/>
                  </a:cxn>
                  <a:cxn ang="0">
                    <a:pos x="682" y="13"/>
                  </a:cxn>
                </a:cxnLst>
                <a:rect l="0" t="0" r="r" b="b"/>
                <a:pathLst>
                  <a:path w="696" h="268">
                    <a:moveTo>
                      <a:pt x="682" y="13"/>
                    </a:moveTo>
                    <a:cubicBezTo>
                      <a:pt x="691" y="23"/>
                      <a:pt x="696" y="34"/>
                      <a:pt x="696" y="47"/>
                    </a:cubicBezTo>
                    <a:cubicBezTo>
                      <a:pt x="696" y="60"/>
                      <a:pt x="691" y="71"/>
                      <a:pt x="682" y="80"/>
                    </a:cubicBezTo>
                    <a:cubicBezTo>
                      <a:pt x="673" y="89"/>
                      <a:pt x="662" y="94"/>
                      <a:pt x="649" y="94"/>
                    </a:cubicBezTo>
                    <a:cubicBezTo>
                      <a:pt x="596" y="94"/>
                      <a:pt x="596" y="94"/>
                      <a:pt x="596" y="94"/>
                    </a:cubicBezTo>
                    <a:cubicBezTo>
                      <a:pt x="555" y="128"/>
                      <a:pt x="505" y="161"/>
                      <a:pt x="446" y="194"/>
                    </a:cubicBezTo>
                    <a:cubicBezTo>
                      <a:pt x="434" y="200"/>
                      <a:pt x="423" y="206"/>
                      <a:pt x="410" y="213"/>
                    </a:cubicBezTo>
                    <a:cubicBezTo>
                      <a:pt x="411" y="215"/>
                      <a:pt x="411" y="218"/>
                      <a:pt x="411" y="221"/>
                    </a:cubicBezTo>
                    <a:cubicBezTo>
                      <a:pt x="411" y="249"/>
                      <a:pt x="411" y="249"/>
                      <a:pt x="411" y="249"/>
                    </a:cubicBezTo>
                    <a:cubicBezTo>
                      <a:pt x="390" y="262"/>
                      <a:pt x="370" y="268"/>
                      <a:pt x="349" y="268"/>
                    </a:cubicBezTo>
                    <a:cubicBezTo>
                      <a:pt x="328" y="268"/>
                      <a:pt x="306" y="262"/>
                      <a:pt x="285" y="249"/>
                    </a:cubicBezTo>
                    <a:cubicBezTo>
                      <a:pt x="285" y="221"/>
                      <a:pt x="285" y="221"/>
                      <a:pt x="285" y="221"/>
                    </a:cubicBezTo>
                    <a:cubicBezTo>
                      <a:pt x="285" y="218"/>
                      <a:pt x="285" y="215"/>
                      <a:pt x="286" y="212"/>
                    </a:cubicBezTo>
                    <a:cubicBezTo>
                      <a:pt x="272" y="206"/>
                      <a:pt x="258" y="200"/>
                      <a:pt x="245" y="194"/>
                    </a:cubicBezTo>
                    <a:cubicBezTo>
                      <a:pt x="189" y="166"/>
                      <a:pt x="137" y="133"/>
                      <a:pt x="89" y="94"/>
                    </a:cubicBezTo>
                    <a:cubicBezTo>
                      <a:pt x="47" y="94"/>
                      <a:pt x="47" y="94"/>
                      <a:pt x="47" y="94"/>
                    </a:cubicBezTo>
                    <a:cubicBezTo>
                      <a:pt x="34" y="94"/>
                      <a:pt x="23" y="89"/>
                      <a:pt x="14" y="80"/>
                    </a:cubicBezTo>
                    <a:cubicBezTo>
                      <a:pt x="5" y="71"/>
                      <a:pt x="0" y="60"/>
                      <a:pt x="0" y="47"/>
                    </a:cubicBezTo>
                    <a:cubicBezTo>
                      <a:pt x="0" y="34"/>
                      <a:pt x="5" y="23"/>
                      <a:pt x="14" y="13"/>
                    </a:cubicBezTo>
                    <a:cubicBezTo>
                      <a:pt x="23" y="4"/>
                      <a:pt x="34" y="0"/>
                      <a:pt x="47" y="0"/>
                    </a:cubicBezTo>
                    <a:cubicBezTo>
                      <a:pt x="649" y="0"/>
                      <a:pt x="649" y="0"/>
                      <a:pt x="649" y="0"/>
                    </a:cubicBezTo>
                    <a:cubicBezTo>
                      <a:pt x="662" y="0"/>
                      <a:pt x="673" y="4"/>
                      <a:pt x="682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062" name="Freeform 38"/>
              <p:cNvSpPr>
                <a:spLocks noEditPoints="1"/>
              </p:cNvSpPr>
              <p:nvPr/>
            </p:nvSpPr>
            <p:spPr bwMode="auto">
              <a:xfrm>
                <a:off x="4089401" y="2825751"/>
                <a:ext cx="496888" cy="500063"/>
              </a:xfrm>
              <a:custGeom>
                <a:avLst/>
                <a:gdLst/>
                <a:ahLst/>
                <a:cxnLst>
                  <a:cxn ang="0">
                    <a:pos x="471" y="0"/>
                  </a:cxn>
                  <a:cxn ang="0">
                    <a:pos x="471" y="126"/>
                  </a:cxn>
                  <a:cxn ang="0">
                    <a:pos x="64" y="126"/>
                  </a:cxn>
                  <a:cxn ang="0">
                    <a:pos x="19" y="107"/>
                  </a:cxn>
                  <a:cxn ang="0">
                    <a:pos x="1" y="63"/>
                  </a:cxn>
                  <a:cxn ang="0">
                    <a:pos x="19" y="18"/>
                  </a:cxn>
                  <a:cxn ang="0">
                    <a:pos x="64" y="0"/>
                  </a:cxn>
                  <a:cxn ang="0">
                    <a:pos x="471" y="0"/>
                  </a:cxn>
                  <a:cxn ang="0">
                    <a:pos x="471" y="175"/>
                  </a:cxn>
                  <a:cxn ang="0">
                    <a:pos x="471" y="301"/>
                  </a:cxn>
                  <a:cxn ang="0">
                    <a:pos x="63" y="301"/>
                  </a:cxn>
                  <a:cxn ang="0">
                    <a:pos x="18" y="282"/>
                  </a:cxn>
                  <a:cxn ang="0">
                    <a:pos x="0" y="238"/>
                  </a:cxn>
                  <a:cxn ang="0">
                    <a:pos x="0" y="237"/>
                  </a:cxn>
                  <a:cxn ang="0">
                    <a:pos x="18" y="193"/>
                  </a:cxn>
                  <a:cxn ang="0">
                    <a:pos x="63" y="175"/>
                  </a:cxn>
                  <a:cxn ang="0">
                    <a:pos x="471" y="175"/>
                  </a:cxn>
                  <a:cxn ang="0">
                    <a:pos x="471" y="347"/>
                  </a:cxn>
                  <a:cxn ang="0">
                    <a:pos x="471" y="473"/>
                  </a:cxn>
                  <a:cxn ang="0">
                    <a:pos x="64" y="473"/>
                  </a:cxn>
                  <a:cxn ang="0">
                    <a:pos x="20" y="455"/>
                  </a:cxn>
                  <a:cxn ang="0">
                    <a:pos x="1" y="410"/>
                  </a:cxn>
                  <a:cxn ang="0">
                    <a:pos x="20" y="365"/>
                  </a:cxn>
                  <a:cxn ang="0">
                    <a:pos x="64" y="347"/>
                  </a:cxn>
                  <a:cxn ang="0">
                    <a:pos x="471" y="347"/>
                  </a:cxn>
                </a:cxnLst>
                <a:rect l="0" t="0" r="r" b="b"/>
                <a:pathLst>
                  <a:path w="471" h="473">
                    <a:moveTo>
                      <a:pt x="471" y="0"/>
                    </a:moveTo>
                    <a:cubicBezTo>
                      <a:pt x="471" y="126"/>
                      <a:pt x="471" y="126"/>
                      <a:pt x="471" y="126"/>
                    </a:cubicBezTo>
                    <a:cubicBezTo>
                      <a:pt x="64" y="126"/>
                      <a:pt x="64" y="126"/>
                      <a:pt x="64" y="126"/>
                    </a:cubicBezTo>
                    <a:cubicBezTo>
                      <a:pt x="46" y="126"/>
                      <a:pt x="32" y="120"/>
                      <a:pt x="19" y="107"/>
                    </a:cubicBezTo>
                    <a:cubicBezTo>
                      <a:pt x="7" y="95"/>
                      <a:pt x="1" y="80"/>
                      <a:pt x="1" y="63"/>
                    </a:cubicBezTo>
                    <a:cubicBezTo>
                      <a:pt x="1" y="45"/>
                      <a:pt x="7" y="30"/>
                      <a:pt x="19" y="18"/>
                    </a:cubicBezTo>
                    <a:cubicBezTo>
                      <a:pt x="32" y="6"/>
                      <a:pt x="46" y="0"/>
                      <a:pt x="64" y="0"/>
                    </a:cubicBezTo>
                    <a:lnTo>
                      <a:pt x="471" y="0"/>
                    </a:lnTo>
                    <a:close/>
                    <a:moveTo>
                      <a:pt x="471" y="175"/>
                    </a:moveTo>
                    <a:cubicBezTo>
                      <a:pt x="471" y="301"/>
                      <a:pt x="471" y="301"/>
                      <a:pt x="471" y="301"/>
                    </a:cubicBezTo>
                    <a:cubicBezTo>
                      <a:pt x="63" y="301"/>
                      <a:pt x="63" y="301"/>
                      <a:pt x="63" y="301"/>
                    </a:cubicBezTo>
                    <a:cubicBezTo>
                      <a:pt x="46" y="301"/>
                      <a:pt x="31" y="295"/>
                      <a:pt x="18" y="282"/>
                    </a:cubicBezTo>
                    <a:cubicBezTo>
                      <a:pt x="6" y="270"/>
                      <a:pt x="0" y="255"/>
                      <a:pt x="0" y="238"/>
                    </a:cubicBezTo>
                    <a:cubicBezTo>
                      <a:pt x="0" y="237"/>
                      <a:pt x="0" y="237"/>
                      <a:pt x="0" y="237"/>
                    </a:cubicBezTo>
                    <a:cubicBezTo>
                      <a:pt x="0" y="220"/>
                      <a:pt x="6" y="206"/>
                      <a:pt x="18" y="193"/>
                    </a:cubicBezTo>
                    <a:cubicBezTo>
                      <a:pt x="31" y="181"/>
                      <a:pt x="46" y="175"/>
                      <a:pt x="63" y="175"/>
                    </a:cubicBezTo>
                    <a:lnTo>
                      <a:pt x="471" y="175"/>
                    </a:lnTo>
                    <a:close/>
                    <a:moveTo>
                      <a:pt x="471" y="347"/>
                    </a:moveTo>
                    <a:cubicBezTo>
                      <a:pt x="471" y="473"/>
                      <a:pt x="471" y="473"/>
                      <a:pt x="471" y="473"/>
                    </a:cubicBezTo>
                    <a:cubicBezTo>
                      <a:pt x="64" y="473"/>
                      <a:pt x="64" y="473"/>
                      <a:pt x="64" y="473"/>
                    </a:cubicBezTo>
                    <a:cubicBezTo>
                      <a:pt x="47" y="473"/>
                      <a:pt x="32" y="467"/>
                      <a:pt x="20" y="455"/>
                    </a:cubicBezTo>
                    <a:cubicBezTo>
                      <a:pt x="7" y="442"/>
                      <a:pt x="1" y="428"/>
                      <a:pt x="1" y="410"/>
                    </a:cubicBezTo>
                    <a:cubicBezTo>
                      <a:pt x="1" y="393"/>
                      <a:pt x="7" y="378"/>
                      <a:pt x="20" y="365"/>
                    </a:cubicBezTo>
                    <a:cubicBezTo>
                      <a:pt x="32" y="353"/>
                      <a:pt x="47" y="347"/>
                      <a:pt x="64" y="347"/>
                    </a:cubicBezTo>
                    <a:lnTo>
                      <a:pt x="471" y="34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063" name="Freeform 39"/>
              <p:cNvSpPr>
                <a:spLocks noEditPoints="1"/>
              </p:cNvSpPr>
              <p:nvPr/>
            </p:nvSpPr>
            <p:spPr bwMode="auto">
              <a:xfrm>
                <a:off x="4586288" y="2825751"/>
                <a:ext cx="466725" cy="500063"/>
              </a:xfrm>
              <a:custGeom>
                <a:avLst/>
                <a:gdLst/>
                <a:ahLst/>
                <a:cxnLst>
                  <a:cxn ang="0">
                    <a:pos x="0" y="473"/>
                  </a:cxn>
                  <a:cxn ang="0">
                    <a:pos x="0" y="347"/>
                  </a:cxn>
                  <a:cxn ang="0">
                    <a:pos x="378" y="347"/>
                  </a:cxn>
                  <a:cxn ang="0">
                    <a:pos x="422" y="365"/>
                  </a:cxn>
                  <a:cxn ang="0">
                    <a:pos x="441" y="410"/>
                  </a:cxn>
                  <a:cxn ang="0">
                    <a:pos x="422" y="455"/>
                  </a:cxn>
                  <a:cxn ang="0">
                    <a:pos x="378" y="473"/>
                  </a:cxn>
                  <a:cxn ang="0">
                    <a:pos x="0" y="473"/>
                  </a:cxn>
                  <a:cxn ang="0">
                    <a:pos x="0" y="175"/>
                  </a:cxn>
                  <a:cxn ang="0">
                    <a:pos x="376" y="175"/>
                  </a:cxn>
                  <a:cxn ang="0">
                    <a:pos x="421" y="193"/>
                  </a:cxn>
                  <a:cxn ang="0">
                    <a:pos x="440" y="237"/>
                  </a:cxn>
                  <a:cxn ang="0">
                    <a:pos x="440" y="238"/>
                  </a:cxn>
                  <a:cxn ang="0">
                    <a:pos x="421" y="282"/>
                  </a:cxn>
                  <a:cxn ang="0">
                    <a:pos x="376" y="301"/>
                  </a:cxn>
                  <a:cxn ang="0">
                    <a:pos x="0" y="301"/>
                  </a:cxn>
                  <a:cxn ang="0">
                    <a:pos x="0" y="175"/>
                  </a:cxn>
                  <a:cxn ang="0">
                    <a:pos x="0" y="0"/>
                  </a:cxn>
                  <a:cxn ang="0">
                    <a:pos x="377" y="0"/>
                  </a:cxn>
                  <a:cxn ang="0">
                    <a:pos x="422" y="18"/>
                  </a:cxn>
                  <a:cxn ang="0">
                    <a:pos x="440" y="63"/>
                  </a:cxn>
                  <a:cxn ang="0">
                    <a:pos x="422" y="107"/>
                  </a:cxn>
                  <a:cxn ang="0">
                    <a:pos x="377" y="126"/>
                  </a:cxn>
                  <a:cxn ang="0">
                    <a:pos x="0" y="126"/>
                  </a:cxn>
                  <a:cxn ang="0">
                    <a:pos x="0" y="0"/>
                  </a:cxn>
                </a:cxnLst>
                <a:rect l="0" t="0" r="r" b="b"/>
                <a:pathLst>
                  <a:path w="441" h="473">
                    <a:moveTo>
                      <a:pt x="0" y="473"/>
                    </a:moveTo>
                    <a:cubicBezTo>
                      <a:pt x="0" y="347"/>
                      <a:pt x="0" y="347"/>
                      <a:pt x="0" y="347"/>
                    </a:cubicBezTo>
                    <a:cubicBezTo>
                      <a:pt x="378" y="347"/>
                      <a:pt x="378" y="347"/>
                      <a:pt x="378" y="347"/>
                    </a:cubicBezTo>
                    <a:cubicBezTo>
                      <a:pt x="395" y="347"/>
                      <a:pt x="410" y="353"/>
                      <a:pt x="422" y="365"/>
                    </a:cubicBezTo>
                    <a:cubicBezTo>
                      <a:pt x="434" y="378"/>
                      <a:pt x="441" y="393"/>
                      <a:pt x="441" y="410"/>
                    </a:cubicBezTo>
                    <a:cubicBezTo>
                      <a:pt x="441" y="428"/>
                      <a:pt x="434" y="442"/>
                      <a:pt x="422" y="455"/>
                    </a:cubicBezTo>
                    <a:cubicBezTo>
                      <a:pt x="410" y="467"/>
                      <a:pt x="395" y="473"/>
                      <a:pt x="378" y="473"/>
                    </a:cubicBezTo>
                    <a:lnTo>
                      <a:pt x="0" y="473"/>
                    </a:lnTo>
                    <a:close/>
                    <a:moveTo>
                      <a:pt x="0" y="175"/>
                    </a:moveTo>
                    <a:cubicBezTo>
                      <a:pt x="376" y="175"/>
                      <a:pt x="376" y="175"/>
                      <a:pt x="376" y="175"/>
                    </a:cubicBezTo>
                    <a:cubicBezTo>
                      <a:pt x="394" y="175"/>
                      <a:pt x="409" y="181"/>
                      <a:pt x="421" y="193"/>
                    </a:cubicBezTo>
                    <a:cubicBezTo>
                      <a:pt x="433" y="206"/>
                      <a:pt x="440" y="220"/>
                      <a:pt x="440" y="237"/>
                    </a:cubicBezTo>
                    <a:cubicBezTo>
                      <a:pt x="440" y="238"/>
                      <a:pt x="440" y="238"/>
                      <a:pt x="440" y="238"/>
                    </a:cubicBezTo>
                    <a:cubicBezTo>
                      <a:pt x="440" y="255"/>
                      <a:pt x="433" y="270"/>
                      <a:pt x="421" y="282"/>
                    </a:cubicBezTo>
                    <a:cubicBezTo>
                      <a:pt x="409" y="295"/>
                      <a:pt x="394" y="301"/>
                      <a:pt x="376" y="301"/>
                    </a:cubicBezTo>
                    <a:cubicBezTo>
                      <a:pt x="0" y="301"/>
                      <a:pt x="0" y="301"/>
                      <a:pt x="0" y="301"/>
                    </a:cubicBezTo>
                    <a:lnTo>
                      <a:pt x="0" y="175"/>
                    </a:lnTo>
                    <a:close/>
                    <a:moveTo>
                      <a:pt x="0" y="0"/>
                    </a:moveTo>
                    <a:cubicBezTo>
                      <a:pt x="377" y="0"/>
                      <a:pt x="377" y="0"/>
                      <a:pt x="377" y="0"/>
                    </a:cubicBezTo>
                    <a:cubicBezTo>
                      <a:pt x="395" y="0"/>
                      <a:pt x="409" y="6"/>
                      <a:pt x="422" y="18"/>
                    </a:cubicBezTo>
                    <a:cubicBezTo>
                      <a:pt x="434" y="30"/>
                      <a:pt x="440" y="45"/>
                      <a:pt x="440" y="63"/>
                    </a:cubicBezTo>
                    <a:cubicBezTo>
                      <a:pt x="440" y="80"/>
                      <a:pt x="434" y="95"/>
                      <a:pt x="422" y="107"/>
                    </a:cubicBezTo>
                    <a:cubicBezTo>
                      <a:pt x="409" y="120"/>
                      <a:pt x="395" y="126"/>
                      <a:pt x="377" y="126"/>
                    </a:cubicBezTo>
                    <a:cubicBezTo>
                      <a:pt x="0" y="126"/>
                      <a:pt x="0" y="126"/>
                      <a:pt x="0" y="126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sp>
          <p:nvSpPr>
            <p:cNvPr id="1064" name="Freeform 40"/>
            <p:cNvSpPr/>
            <p:nvPr/>
          </p:nvSpPr>
          <p:spPr bwMode="auto">
            <a:xfrm>
              <a:off x="3662363" y="1272140"/>
              <a:ext cx="923925" cy="628650"/>
            </a:xfrm>
            <a:custGeom>
              <a:avLst/>
              <a:gdLst/>
              <a:ahLst/>
              <a:cxnLst>
                <a:cxn ang="0">
                  <a:pos x="856" y="0"/>
                </a:cxn>
                <a:cxn ang="0">
                  <a:pos x="873" y="0"/>
                </a:cxn>
                <a:cxn ang="0">
                  <a:pos x="873" y="594"/>
                </a:cxn>
                <a:cxn ang="0">
                  <a:pos x="0" y="594"/>
                </a:cxn>
                <a:cxn ang="0">
                  <a:pos x="213" y="266"/>
                </a:cxn>
                <a:cxn ang="0">
                  <a:pos x="856" y="0"/>
                </a:cxn>
              </a:cxnLst>
              <a:rect l="0" t="0" r="r" b="b"/>
              <a:pathLst>
                <a:path w="873" h="594">
                  <a:moveTo>
                    <a:pt x="856" y="0"/>
                  </a:moveTo>
                  <a:cubicBezTo>
                    <a:pt x="862" y="0"/>
                    <a:pt x="868" y="0"/>
                    <a:pt x="873" y="0"/>
                  </a:cubicBezTo>
                  <a:cubicBezTo>
                    <a:pt x="873" y="594"/>
                    <a:pt x="873" y="594"/>
                    <a:pt x="873" y="594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44" y="473"/>
                    <a:pt x="115" y="364"/>
                    <a:pt x="213" y="266"/>
                  </a:cubicBezTo>
                  <a:cubicBezTo>
                    <a:pt x="391" y="88"/>
                    <a:pt x="605" y="0"/>
                    <a:pt x="856" y="0"/>
                  </a:cubicBezTo>
                  <a:close/>
                </a:path>
              </a:pathLst>
            </a:custGeom>
            <a:solidFill>
              <a:srgbClr val="4C4C4C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065" name="Freeform 41"/>
            <p:cNvSpPr/>
            <p:nvPr/>
          </p:nvSpPr>
          <p:spPr bwMode="auto">
            <a:xfrm>
              <a:off x="4586288" y="1984928"/>
              <a:ext cx="941388" cy="639763"/>
            </a:xfrm>
            <a:custGeom>
              <a:avLst/>
              <a:gdLst/>
              <a:ahLst/>
              <a:cxnLst>
                <a:cxn ang="0">
                  <a:pos x="0" y="606"/>
                </a:cxn>
                <a:cxn ang="0">
                  <a:pos x="0" y="0"/>
                </a:cxn>
                <a:cxn ang="0">
                  <a:pos x="864" y="0"/>
                </a:cxn>
                <a:cxn ang="0">
                  <a:pos x="892" y="235"/>
                </a:cxn>
                <a:cxn ang="0">
                  <a:pos x="816" y="606"/>
                </a:cxn>
                <a:cxn ang="0">
                  <a:pos x="0" y="606"/>
                </a:cxn>
              </a:cxnLst>
              <a:rect l="0" t="0" r="r" b="b"/>
              <a:pathLst>
                <a:path w="892" h="606">
                  <a:moveTo>
                    <a:pt x="0" y="60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864" y="0"/>
                    <a:pt x="864" y="0"/>
                    <a:pt x="864" y="0"/>
                  </a:cubicBezTo>
                  <a:cubicBezTo>
                    <a:pt x="883" y="74"/>
                    <a:pt x="892" y="153"/>
                    <a:pt x="892" y="235"/>
                  </a:cubicBezTo>
                  <a:cubicBezTo>
                    <a:pt x="892" y="369"/>
                    <a:pt x="867" y="493"/>
                    <a:pt x="816" y="606"/>
                  </a:cubicBezTo>
                  <a:lnTo>
                    <a:pt x="0" y="606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066" name="Freeform 42"/>
            <p:cNvSpPr/>
            <p:nvPr/>
          </p:nvSpPr>
          <p:spPr bwMode="auto">
            <a:xfrm>
              <a:off x="3606801" y="1984928"/>
              <a:ext cx="979488" cy="639763"/>
            </a:xfrm>
            <a:custGeom>
              <a:avLst/>
              <a:gdLst/>
              <a:ahLst/>
              <a:cxnLst>
                <a:cxn ang="0">
                  <a:pos x="926" y="606"/>
                </a:cxn>
                <a:cxn ang="0">
                  <a:pos x="76" y="606"/>
                </a:cxn>
                <a:cxn ang="0">
                  <a:pos x="0" y="235"/>
                </a:cxn>
                <a:cxn ang="0">
                  <a:pos x="29" y="0"/>
                </a:cxn>
                <a:cxn ang="0">
                  <a:pos x="926" y="0"/>
                </a:cxn>
                <a:cxn ang="0">
                  <a:pos x="926" y="606"/>
                </a:cxn>
              </a:cxnLst>
              <a:rect l="0" t="0" r="r" b="b"/>
              <a:pathLst>
                <a:path w="926" h="606">
                  <a:moveTo>
                    <a:pt x="926" y="606"/>
                  </a:moveTo>
                  <a:cubicBezTo>
                    <a:pt x="76" y="606"/>
                    <a:pt x="76" y="606"/>
                    <a:pt x="76" y="606"/>
                  </a:cubicBezTo>
                  <a:cubicBezTo>
                    <a:pt x="25" y="493"/>
                    <a:pt x="0" y="369"/>
                    <a:pt x="0" y="235"/>
                  </a:cubicBezTo>
                  <a:cubicBezTo>
                    <a:pt x="0" y="153"/>
                    <a:pt x="10" y="74"/>
                    <a:pt x="29" y="0"/>
                  </a:cubicBezTo>
                  <a:cubicBezTo>
                    <a:pt x="926" y="0"/>
                    <a:pt x="926" y="0"/>
                    <a:pt x="926" y="0"/>
                  </a:cubicBezTo>
                  <a:lnTo>
                    <a:pt x="926" y="60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067" name="Freeform 43"/>
            <p:cNvSpPr/>
            <p:nvPr/>
          </p:nvSpPr>
          <p:spPr bwMode="auto">
            <a:xfrm>
              <a:off x="3730626" y="2710415"/>
              <a:ext cx="855663" cy="641350"/>
            </a:xfrm>
            <a:custGeom>
              <a:avLst/>
              <a:gdLst/>
              <a:ahLst/>
              <a:cxnLst>
                <a:cxn ang="0">
                  <a:pos x="809" y="0"/>
                </a:cxn>
                <a:cxn ang="0">
                  <a:pos x="809" y="607"/>
                </a:cxn>
                <a:cxn ang="0">
                  <a:pos x="339" y="607"/>
                </a:cxn>
                <a:cxn ang="0">
                  <a:pos x="339" y="607"/>
                </a:cxn>
                <a:cxn ang="0">
                  <a:pos x="91" y="129"/>
                </a:cxn>
                <a:cxn ang="0">
                  <a:pos x="84" y="120"/>
                </a:cxn>
                <a:cxn ang="0">
                  <a:pos x="0" y="0"/>
                </a:cxn>
                <a:cxn ang="0">
                  <a:pos x="809" y="0"/>
                </a:cxn>
              </a:cxnLst>
              <a:rect l="0" t="0" r="r" b="b"/>
              <a:pathLst>
                <a:path w="809" h="607">
                  <a:moveTo>
                    <a:pt x="809" y="0"/>
                  </a:moveTo>
                  <a:cubicBezTo>
                    <a:pt x="809" y="607"/>
                    <a:pt x="809" y="607"/>
                    <a:pt x="809" y="607"/>
                  </a:cubicBezTo>
                  <a:cubicBezTo>
                    <a:pt x="339" y="607"/>
                    <a:pt x="339" y="607"/>
                    <a:pt x="339" y="607"/>
                  </a:cubicBezTo>
                  <a:cubicBezTo>
                    <a:pt x="339" y="607"/>
                    <a:pt x="339" y="607"/>
                    <a:pt x="339" y="607"/>
                  </a:cubicBezTo>
                  <a:cubicBezTo>
                    <a:pt x="336" y="488"/>
                    <a:pt x="253" y="329"/>
                    <a:pt x="91" y="129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52" y="82"/>
                    <a:pt x="24" y="42"/>
                    <a:pt x="0" y="0"/>
                  </a:cubicBezTo>
                  <a:lnTo>
                    <a:pt x="809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068" name="Freeform 44"/>
            <p:cNvSpPr/>
            <p:nvPr/>
          </p:nvSpPr>
          <p:spPr bwMode="auto">
            <a:xfrm>
              <a:off x="4586288" y="2710415"/>
              <a:ext cx="819150" cy="6413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775" y="0"/>
                </a:cxn>
                <a:cxn ang="0">
                  <a:pos x="683" y="130"/>
                </a:cxn>
                <a:cxn ang="0">
                  <a:pos x="677" y="136"/>
                </a:cxn>
                <a:cxn ang="0">
                  <a:pos x="545" y="319"/>
                </a:cxn>
                <a:cxn ang="0">
                  <a:pos x="435" y="607"/>
                </a:cxn>
                <a:cxn ang="0">
                  <a:pos x="435" y="607"/>
                </a:cxn>
                <a:cxn ang="0">
                  <a:pos x="0" y="607"/>
                </a:cxn>
                <a:cxn ang="0">
                  <a:pos x="0" y="0"/>
                </a:cxn>
              </a:cxnLst>
              <a:rect l="0" t="0" r="r" b="b"/>
              <a:pathLst>
                <a:path w="775" h="607">
                  <a:moveTo>
                    <a:pt x="0" y="0"/>
                  </a:moveTo>
                  <a:cubicBezTo>
                    <a:pt x="775" y="0"/>
                    <a:pt x="775" y="0"/>
                    <a:pt x="775" y="0"/>
                  </a:cubicBezTo>
                  <a:cubicBezTo>
                    <a:pt x="748" y="45"/>
                    <a:pt x="718" y="88"/>
                    <a:pt x="683" y="130"/>
                  </a:cubicBezTo>
                  <a:cubicBezTo>
                    <a:pt x="681" y="132"/>
                    <a:pt x="679" y="134"/>
                    <a:pt x="677" y="136"/>
                  </a:cubicBezTo>
                  <a:cubicBezTo>
                    <a:pt x="624" y="202"/>
                    <a:pt x="580" y="263"/>
                    <a:pt x="545" y="319"/>
                  </a:cubicBezTo>
                  <a:cubicBezTo>
                    <a:pt x="473" y="433"/>
                    <a:pt x="437" y="529"/>
                    <a:pt x="435" y="607"/>
                  </a:cubicBezTo>
                  <a:cubicBezTo>
                    <a:pt x="435" y="607"/>
                    <a:pt x="435" y="607"/>
                    <a:pt x="435" y="607"/>
                  </a:cubicBezTo>
                  <a:cubicBezTo>
                    <a:pt x="0" y="607"/>
                    <a:pt x="0" y="607"/>
                    <a:pt x="0" y="60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sp>
        <p:nvSpPr>
          <p:cNvPr id="108" name="TextBox 107"/>
          <p:cNvSpPr txBox="1"/>
          <p:nvPr/>
        </p:nvSpPr>
        <p:spPr>
          <a:xfrm>
            <a:off x="291980" y="3936901"/>
            <a:ext cx="3657600" cy="29337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>
            <a:defPPr>
              <a:defRPr lang="zh-CN"/>
            </a:defPPr>
            <a:lvl1pPr algn="r" defTabSz="1218565">
              <a:spcBef>
                <a:spcPct val="20000"/>
              </a:spcBef>
              <a:defRPr>
                <a:solidFill>
                  <a:schemeClr val="tx2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利用全景照片代替建模构建虚拟校园</a:t>
            </a:r>
            <a:endParaRPr lang="zh-CN" alt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109" name="Oval 108"/>
          <p:cNvSpPr/>
          <p:nvPr/>
        </p:nvSpPr>
        <p:spPr>
          <a:xfrm>
            <a:off x="4132415" y="3757026"/>
            <a:ext cx="657827" cy="63899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2199417" y="4858615"/>
            <a:ext cx="2057400" cy="29337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>
            <a:defPPr>
              <a:defRPr lang="zh-CN"/>
            </a:defPPr>
            <a:lvl1pPr algn="r" defTabSz="1218565">
              <a:spcBef>
                <a:spcPct val="20000"/>
              </a:spcBef>
              <a:defRPr>
                <a:solidFill>
                  <a:schemeClr val="tx2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全景照片拼接技术。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114" name="Oval 113"/>
          <p:cNvSpPr/>
          <p:nvPr/>
        </p:nvSpPr>
        <p:spPr>
          <a:xfrm>
            <a:off x="4516461" y="4678738"/>
            <a:ext cx="657827" cy="63899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8" name="Oval 117"/>
          <p:cNvSpPr/>
          <p:nvPr/>
        </p:nvSpPr>
        <p:spPr>
          <a:xfrm>
            <a:off x="7248140" y="2930418"/>
            <a:ext cx="657827" cy="63899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6751955" y="2390140"/>
            <a:ext cx="2458720" cy="29337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>
            <a:defPPr>
              <a:defRPr lang="zh-CN"/>
            </a:defPPr>
            <a:lvl1pPr algn="r" defTabSz="1218565">
              <a:spcBef>
                <a:spcPct val="20000"/>
              </a:spcBef>
              <a:defRPr>
                <a:solidFill>
                  <a:schemeClr val="tx2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逼真的翻书效果。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122" name="Oval 121"/>
          <p:cNvSpPr/>
          <p:nvPr/>
        </p:nvSpPr>
        <p:spPr>
          <a:xfrm>
            <a:off x="7324949" y="3757026"/>
            <a:ext cx="657827" cy="63899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8067571" y="3103384"/>
            <a:ext cx="2132330" cy="29337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>
            <a:defPPr>
              <a:defRPr lang="zh-CN"/>
            </a:defPPr>
            <a:lvl1pPr algn="r" defTabSz="1218565">
              <a:spcBef>
                <a:spcPct val="20000"/>
              </a:spcBef>
              <a:defRPr>
                <a:solidFill>
                  <a:schemeClr val="tx2"/>
                </a:solidFill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sym typeface="+mn-lt"/>
              </a:rPr>
              <a:t>手机</a:t>
            </a:r>
            <a:r>
              <a:rPr lang="en-US" altLang="zh-CN" dirty="0">
                <a:solidFill>
                  <a:schemeClr val="bg2"/>
                </a:solidFill>
                <a:sym typeface="+mn-lt"/>
              </a:rPr>
              <a:t>VR</a:t>
            </a:r>
            <a:r>
              <a:rPr lang="zh-CN" altLang="en-US" dirty="0">
                <a:solidFill>
                  <a:schemeClr val="bg2"/>
                </a:solidFill>
                <a:sym typeface="+mn-lt"/>
              </a:rPr>
              <a:t>效果的实现。</a:t>
            </a:r>
            <a:endParaRPr lang="en-US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7018285" y="4678738"/>
            <a:ext cx="657827" cy="63899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4900508" y="2185012"/>
            <a:ext cx="657827" cy="63899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745411" y="1954584"/>
            <a:ext cx="657827" cy="63899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6633665" y="2245724"/>
            <a:ext cx="657827" cy="63899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3259739" y="2358359"/>
            <a:ext cx="1381125" cy="29337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r" defTabSz="1218565">
              <a:spcBef>
                <a:spcPct val="20000"/>
              </a:spcBef>
              <a:defRPr/>
            </a:pPr>
            <a:r>
              <a:rPr lang="en-US" dirty="0">
                <a:solidFill>
                  <a:schemeClr val="bg2"/>
                </a:solidFill>
                <a:cs typeface="+mn-ea"/>
                <a:sym typeface="+mn-lt"/>
              </a:rPr>
              <a:t>UI</a:t>
            </a:r>
            <a:r>
              <a:rPr lang="zh-CN" altLang="en-US" dirty="0">
                <a:solidFill>
                  <a:schemeClr val="bg2"/>
                </a:solidFill>
                <a:cs typeface="+mn-ea"/>
                <a:sym typeface="+mn-lt"/>
              </a:rPr>
              <a:t>界面的创新</a:t>
            </a:r>
            <a:endParaRPr lang="zh-CN" altLang="en-US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1" name="Freeform 34"/>
          <p:cNvSpPr>
            <a:spLocks noEditPoints="1"/>
          </p:cNvSpPr>
          <p:nvPr/>
        </p:nvSpPr>
        <p:spPr bwMode="auto">
          <a:xfrm>
            <a:off x="7380693" y="3070090"/>
            <a:ext cx="392720" cy="359649"/>
          </a:xfrm>
          <a:custGeom>
            <a:avLst/>
            <a:gdLst>
              <a:gd name="T0" fmla="*/ 35 w 144"/>
              <a:gd name="T1" fmla="*/ 17 h 132"/>
              <a:gd name="T2" fmla="*/ 109 w 144"/>
              <a:gd name="T3" fmla="*/ 17 h 132"/>
              <a:gd name="T4" fmla="*/ 117 w 144"/>
              <a:gd name="T5" fmla="*/ 9 h 132"/>
              <a:gd name="T6" fmla="*/ 109 w 144"/>
              <a:gd name="T7" fmla="*/ 0 h 132"/>
              <a:gd name="T8" fmla="*/ 35 w 144"/>
              <a:gd name="T9" fmla="*/ 0 h 132"/>
              <a:gd name="T10" fmla="*/ 27 w 144"/>
              <a:gd name="T11" fmla="*/ 9 h 132"/>
              <a:gd name="T12" fmla="*/ 35 w 144"/>
              <a:gd name="T13" fmla="*/ 17 h 132"/>
              <a:gd name="T14" fmla="*/ 109 w 144"/>
              <a:gd name="T15" fmla="*/ 25 h 132"/>
              <a:gd name="T16" fmla="*/ 109 w 144"/>
              <a:gd name="T17" fmla="*/ 25 h 132"/>
              <a:gd name="T18" fmla="*/ 35 w 144"/>
              <a:gd name="T19" fmla="*/ 25 h 132"/>
              <a:gd name="T20" fmla="*/ 35 w 144"/>
              <a:gd name="T21" fmla="*/ 25 h 132"/>
              <a:gd name="T22" fmla="*/ 16 w 144"/>
              <a:gd name="T23" fmla="*/ 67 h 132"/>
              <a:gd name="T24" fmla="*/ 52 w 144"/>
              <a:gd name="T25" fmla="*/ 93 h 132"/>
              <a:gd name="T26" fmla="*/ 64 w 144"/>
              <a:gd name="T27" fmla="*/ 107 h 132"/>
              <a:gd name="T28" fmla="*/ 64 w 144"/>
              <a:gd name="T29" fmla="*/ 116 h 132"/>
              <a:gd name="T30" fmla="*/ 66 w 144"/>
              <a:gd name="T31" fmla="*/ 117 h 132"/>
              <a:gd name="T32" fmla="*/ 64 w 144"/>
              <a:gd name="T33" fmla="*/ 120 h 132"/>
              <a:gd name="T34" fmla="*/ 47 w 144"/>
              <a:gd name="T35" fmla="*/ 120 h 132"/>
              <a:gd name="T36" fmla="*/ 39 w 144"/>
              <a:gd name="T37" fmla="*/ 128 h 132"/>
              <a:gd name="T38" fmla="*/ 39 w 144"/>
              <a:gd name="T39" fmla="*/ 132 h 132"/>
              <a:gd name="T40" fmla="*/ 105 w 144"/>
              <a:gd name="T41" fmla="*/ 132 h 132"/>
              <a:gd name="T42" fmla="*/ 105 w 144"/>
              <a:gd name="T43" fmla="*/ 128 h 132"/>
              <a:gd name="T44" fmla="*/ 97 w 144"/>
              <a:gd name="T45" fmla="*/ 120 h 132"/>
              <a:gd name="T46" fmla="*/ 80 w 144"/>
              <a:gd name="T47" fmla="*/ 120 h 132"/>
              <a:gd name="T48" fmla="*/ 78 w 144"/>
              <a:gd name="T49" fmla="*/ 117 h 132"/>
              <a:gd name="T50" fmla="*/ 80 w 144"/>
              <a:gd name="T51" fmla="*/ 116 h 132"/>
              <a:gd name="T52" fmla="*/ 80 w 144"/>
              <a:gd name="T53" fmla="*/ 107 h 132"/>
              <a:gd name="T54" fmla="*/ 92 w 144"/>
              <a:gd name="T55" fmla="*/ 93 h 132"/>
              <a:gd name="T56" fmla="*/ 127 w 144"/>
              <a:gd name="T57" fmla="*/ 67 h 132"/>
              <a:gd name="T58" fmla="*/ 109 w 144"/>
              <a:gd name="T59" fmla="*/ 25 h 132"/>
              <a:gd name="T60" fmla="*/ 24 w 144"/>
              <a:gd name="T61" fmla="*/ 63 h 132"/>
              <a:gd name="T62" fmla="*/ 37 w 144"/>
              <a:gd name="T63" fmla="*/ 37 h 132"/>
              <a:gd name="T64" fmla="*/ 48 w 144"/>
              <a:gd name="T65" fmla="*/ 84 h 132"/>
              <a:gd name="T66" fmla="*/ 24 w 144"/>
              <a:gd name="T67" fmla="*/ 63 h 132"/>
              <a:gd name="T68" fmla="*/ 47 w 144"/>
              <a:gd name="T69" fmla="*/ 37 h 132"/>
              <a:gd name="T70" fmla="*/ 60 w 144"/>
              <a:gd name="T71" fmla="*/ 37 h 132"/>
              <a:gd name="T72" fmla="*/ 64 w 144"/>
              <a:gd name="T73" fmla="*/ 99 h 132"/>
              <a:gd name="T74" fmla="*/ 47 w 144"/>
              <a:gd name="T75" fmla="*/ 37 h 132"/>
              <a:gd name="T76" fmla="*/ 120 w 144"/>
              <a:gd name="T77" fmla="*/ 63 h 132"/>
              <a:gd name="T78" fmla="*/ 96 w 144"/>
              <a:gd name="T79" fmla="*/ 84 h 132"/>
              <a:gd name="T80" fmla="*/ 107 w 144"/>
              <a:gd name="T81" fmla="*/ 37 h 132"/>
              <a:gd name="T82" fmla="*/ 120 w 144"/>
              <a:gd name="T83" fmla="*/ 63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44" h="132">
                <a:moveTo>
                  <a:pt x="35" y="17"/>
                </a:moveTo>
                <a:cubicBezTo>
                  <a:pt x="109" y="17"/>
                  <a:pt x="109" y="17"/>
                  <a:pt x="109" y="17"/>
                </a:cubicBezTo>
                <a:cubicBezTo>
                  <a:pt x="113" y="17"/>
                  <a:pt x="117" y="13"/>
                  <a:pt x="117" y="9"/>
                </a:cubicBezTo>
                <a:cubicBezTo>
                  <a:pt x="117" y="4"/>
                  <a:pt x="113" y="0"/>
                  <a:pt x="109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30" y="0"/>
                  <a:pt x="27" y="4"/>
                  <a:pt x="27" y="9"/>
                </a:cubicBezTo>
                <a:cubicBezTo>
                  <a:pt x="27" y="13"/>
                  <a:pt x="30" y="17"/>
                  <a:pt x="35" y="17"/>
                </a:cubicBezTo>
                <a:close/>
                <a:moveTo>
                  <a:pt x="109" y="25"/>
                </a:moveTo>
                <a:cubicBezTo>
                  <a:pt x="109" y="25"/>
                  <a:pt x="109" y="25"/>
                  <a:pt x="109" y="25"/>
                </a:cubicBezTo>
                <a:cubicBezTo>
                  <a:pt x="35" y="25"/>
                  <a:pt x="35" y="25"/>
                  <a:pt x="35" y="25"/>
                </a:cubicBezTo>
                <a:cubicBezTo>
                  <a:pt x="35" y="25"/>
                  <a:pt x="35" y="25"/>
                  <a:pt x="35" y="25"/>
                </a:cubicBezTo>
                <a:cubicBezTo>
                  <a:pt x="19" y="26"/>
                  <a:pt x="0" y="32"/>
                  <a:pt x="16" y="67"/>
                </a:cubicBezTo>
                <a:cubicBezTo>
                  <a:pt x="27" y="90"/>
                  <a:pt x="43" y="92"/>
                  <a:pt x="52" y="93"/>
                </a:cubicBezTo>
                <a:cubicBezTo>
                  <a:pt x="55" y="102"/>
                  <a:pt x="59" y="107"/>
                  <a:pt x="64" y="107"/>
                </a:cubicBezTo>
                <a:cubicBezTo>
                  <a:pt x="64" y="112"/>
                  <a:pt x="64" y="116"/>
                  <a:pt x="64" y="116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4" y="120"/>
                  <a:pt x="64" y="120"/>
                  <a:pt x="64" y="120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39" y="120"/>
                  <a:pt x="39" y="128"/>
                </a:cubicBezTo>
                <a:cubicBezTo>
                  <a:pt x="39" y="132"/>
                  <a:pt x="39" y="132"/>
                  <a:pt x="39" y="132"/>
                </a:cubicBezTo>
                <a:cubicBezTo>
                  <a:pt x="105" y="132"/>
                  <a:pt x="105" y="132"/>
                  <a:pt x="105" y="132"/>
                </a:cubicBezTo>
                <a:cubicBezTo>
                  <a:pt x="105" y="132"/>
                  <a:pt x="105" y="132"/>
                  <a:pt x="105" y="128"/>
                </a:cubicBezTo>
                <a:cubicBezTo>
                  <a:pt x="105" y="120"/>
                  <a:pt x="97" y="120"/>
                  <a:pt x="97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78" y="117"/>
                  <a:pt x="78" y="117"/>
                  <a:pt x="78" y="117"/>
                </a:cubicBezTo>
                <a:cubicBezTo>
                  <a:pt x="80" y="116"/>
                  <a:pt x="80" y="116"/>
                  <a:pt x="80" y="116"/>
                </a:cubicBezTo>
                <a:cubicBezTo>
                  <a:pt x="80" y="116"/>
                  <a:pt x="80" y="112"/>
                  <a:pt x="80" y="107"/>
                </a:cubicBezTo>
                <a:cubicBezTo>
                  <a:pt x="84" y="107"/>
                  <a:pt x="88" y="102"/>
                  <a:pt x="92" y="93"/>
                </a:cubicBezTo>
                <a:cubicBezTo>
                  <a:pt x="101" y="92"/>
                  <a:pt x="116" y="90"/>
                  <a:pt x="127" y="67"/>
                </a:cubicBezTo>
                <a:cubicBezTo>
                  <a:pt x="144" y="32"/>
                  <a:pt x="125" y="26"/>
                  <a:pt x="109" y="25"/>
                </a:cubicBezTo>
                <a:close/>
                <a:moveTo>
                  <a:pt x="24" y="63"/>
                </a:moveTo>
                <a:cubicBezTo>
                  <a:pt x="14" y="40"/>
                  <a:pt x="26" y="37"/>
                  <a:pt x="37" y="37"/>
                </a:cubicBezTo>
                <a:cubicBezTo>
                  <a:pt x="39" y="49"/>
                  <a:pt x="43" y="68"/>
                  <a:pt x="48" y="84"/>
                </a:cubicBezTo>
                <a:cubicBezTo>
                  <a:pt x="41" y="82"/>
                  <a:pt x="31" y="79"/>
                  <a:pt x="24" y="63"/>
                </a:cubicBezTo>
                <a:close/>
                <a:moveTo>
                  <a:pt x="47" y="37"/>
                </a:moveTo>
                <a:cubicBezTo>
                  <a:pt x="47" y="37"/>
                  <a:pt x="55" y="37"/>
                  <a:pt x="60" y="37"/>
                </a:cubicBezTo>
                <a:cubicBezTo>
                  <a:pt x="60" y="66"/>
                  <a:pt x="60" y="74"/>
                  <a:pt x="64" y="99"/>
                </a:cubicBezTo>
                <a:cubicBezTo>
                  <a:pt x="51" y="74"/>
                  <a:pt x="47" y="37"/>
                  <a:pt x="47" y="37"/>
                </a:cubicBezTo>
                <a:close/>
                <a:moveTo>
                  <a:pt x="120" y="63"/>
                </a:moveTo>
                <a:cubicBezTo>
                  <a:pt x="113" y="79"/>
                  <a:pt x="102" y="82"/>
                  <a:pt x="96" y="84"/>
                </a:cubicBezTo>
                <a:cubicBezTo>
                  <a:pt x="101" y="68"/>
                  <a:pt x="105" y="49"/>
                  <a:pt x="107" y="37"/>
                </a:cubicBezTo>
                <a:cubicBezTo>
                  <a:pt x="118" y="37"/>
                  <a:pt x="130" y="40"/>
                  <a:pt x="120" y="63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2" name="Freeform 66"/>
          <p:cNvSpPr>
            <a:spLocks noEditPoints="1"/>
          </p:cNvSpPr>
          <p:nvPr/>
        </p:nvSpPr>
        <p:spPr bwMode="auto">
          <a:xfrm>
            <a:off x="4379532" y="3016612"/>
            <a:ext cx="317210" cy="466605"/>
          </a:xfrm>
          <a:custGeom>
            <a:avLst/>
            <a:gdLst>
              <a:gd name="T0" fmla="*/ 94 w 117"/>
              <a:gd name="T1" fmla="*/ 142 h 173"/>
              <a:gd name="T2" fmla="*/ 93 w 117"/>
              <a:gd name="T3" fmla="*/ 141 h 173"/>
              <a:gd name="T4" fmla="*/ 71 w 117"/>
              <a:gd name="T5" fmla="*/ 90 h 173"/>
              <a:gd name="T6" fmla="*/ 59 w 117"/>
              <a:gd name="T7" fmla="*/ 87 h 173"/>
              <a:gd name="T8" fmla="*/ 46 w 117"/>
              <a:gd name="T9" fmla="*/ 90 h 173"/>
              <a:gd name="T10" fmla="*/ 24 w 117"/>
              <a:gd name="T11" fmla="*/ 141 h 173"/>
              <a:gd name="T12" fmla="*/ 24 w 117"/>
              <a:gd name="T13" fmla="*/ 142 h 173"/>
              <a:gd name="T14" fmla="*/ 23 w 117"/>
              <a:gd name="T15" fmla="*/ 144 h 173"/>
              <a:gd name="T16" fmla="*/ 23 w 117"/>
              <a:gd name="T17" fmla="*/ 144 h 173"/>
              <a:gd name="T18" fmla="*/ 23 w 117"/>
              <a:gd name="T19" fmla="*/ 144 h 173"/>
              <a:gd name="T20" fmla="*/ 59 w 117"/>
              <a:gd name="T21" fmla="*/ 157 h 173"/>
              <a:gd name="T22" fmla="*/ 95 w 117"/>
              <a:gd name="T23" fmla="*/ 144 h 173"/>
              <a:gd name="T24" fmla="*/ 95 w 117"/>
              <a:gd name="T25" fmla="*/ 144 h 173"/>
              <a:gd name="T26" fmla="*/ 95 w 117"/>
              <a:gd name="T27" fmla="*/ 144 h 173"/>
              <a:gd name="T28" fmla="*/ 94 w 117"/>
              <a:gd name="T29" fmla="*/ 142 h 173"/>
              <a:gd name="T30" fmla="*/ 116 w 117"/>
              <a:gd name="T31" fmla="*/ 152 h 173"/>
              <a:gd name="T32" fmla="*/ 115 w 117"/>
              <a:gd name="T33" fmla="*/ 149 h 173"/>
              <a:gd name="T34" fmla="*/ 114 w 117"/>
              <a:gd name="T35" fmla="*/ 147 h 173"/>
              <a:gd name="T36" fmla="*/ 78 w 117"/>
              <a:gd name="T37" fmla="*/ 66 h 173"/>
              <a:gd name="T38" fmla="*/ 79 w 117"/>
              <a:gd name="T39" fmla="*/ 66 h 173"/>
              <a:gd name="T40" fmla="*/ 79 w 117"/>
              <a:gd name="T41" fmla="*/ 30 h 173"/>
              <a:gd name="T42" fmla="*/ 87 w 117"/>
              <a:gd name="T43" fmla="*/ 22 h 173"/>
              <a:gd name="T44" fmla="*/ 87 w 117"/>
              <a:gd name="T45" fmla="*/ 11 h 173"/>
              <a:gd name="T46" fmla="*/ 59 w 117"/>
              <a:gd name="T47" fmla="*/ 0 h 173"/>
              <a:gd name="T48" fmla="*/ 30 w 117"/>
              <a:gd name="T49" fmla="*/ 11 h 173"/>
              <a:gd name="T50" fmla="*/ 30 w 117"/>
              <a:gd name="T51" fmla="*/ 22 h 173"/>
              <a:gd name="T52" fmla="*/ 38 w 117"/>
              <a:gd name="T53" fmla="*/ 30 h 173"/>
              <a:gd name="T54" fmla="*/ 38 w 117"/>
              <a:gd name="T55" fmla="*/ 66 h 173"/>
              <a:gd name="T56" fmla="*/ 39 w 117"/>
              <a:gd name="T57" fmla="*/ 66 h 173"/>
              <a:gd name="T58" fmla="*/ 4 w 117"/>
              <a:gd name="T59" fmla="*/ 147 h 173"/>
              <a:gd name="T60" fmla="*/ 2 w 117"/>
              <a:gd name="T61" fmla="*/ 149 h 173"/>
              <a:gd name="T62" fmla="*/ 1 w 117"/>
              <a:gd name="T63" fmla="*/ 152 h 173"/>
              <a:gd name="T64" fmla="*/ 1 w 117"/>
              <a:gd name="T65" fmla="*/ 153 h 173"/>
              <a:gd name="T66" fmla="*/ 1 w 117"/>
              <a:gd name="T67" fmla="*/ 153 h 173"/>
              <a:gd name="T68" fmla="*/ 59 w 117"/>
              <a:gd name="T69" fmla="*/ 173 h 173"/>
              <a:gd name="T70" fmla="*/ 116 w 117"/>
              <a:gd name="T71" fmla="*/ 153 h 173"/>
              <a:gd name="T72" fmla="*/ 116 w 117"/>
              <a:gd name="T73" fmla="*/ 153 h 173"/>
              <a:gd name="T74" fmla="*/ 116 w 117"/>
              <a:gd name="T75" fmla="*/ 152 h 173"/>
              <a:gd name="T76" fmla="*/ 34 w 117"/>
              <a:gd name="T77" fmla="*/ 15 h 173"/>
              <a:gd name="T78" fmla="*/ 59 w 117"/>
              <a:gd name="T79" fmla="*/ 8 h 173"/>
              <a:gd name="T80" fmla="*/ 83 w 117"/>
              <a:gd name="T81" fmla="*/ 15 h 173"/>
              <a:gd name="T82" fmla="*/ 59 w 117"/>
              <a:gd name="T83" fmla="*/ 21 h 173"/>
              <a:gd name="T84" fmla="*/ 34 w 117"/>
              <a:gd name="T85" fmla="*/ 15 h 173"/>
              <a:gd name="T86" fmla="*/ 104 w 117"/>
              <a:gd name="T87" fmla="*/ 149 h 173"/>
              <a:gd name="T88" fmla="*/ 59 w 117"/>
              <a:gd name="T89" fmla="*/ 165 h 173"/>
              <a:gd name="T90" fmla="*/ 13 w 117"/>
              <a:gd name="T91" fmla="*/ 149 h 173"/>
              <a:gd name="T92" fmla="*/ 13 w 117"/>
              <a:gd name="T93" fmla="*/ 149 h 173"/>
              <a:gd name="T94" fmla="*/ 13 w 117"/>
              <a:gd name="T95" fmla="*/ 149 h 173"/>
              <a:gd name="T96" fmla="*/ 14 w 117"/>
              <a:gd name="T97" fmla="*/ 146 h 173"/>
              <a:gd name="T98" fmla="*/ 15 w 117"/>
              <a:gd name="T99" fmla="*/ 144 h 173"/>
              <a:gd name="T100" fmla="*/ 46 w 117"/>
              <a:gd name="T101" fmla="*/ 71 h 173"/>
              <a:gd name="T102" fmla="*/ 46 w 117"/>
              <a:gd name="T103" fmla="*/ 32 h 173"/>
              <a:gd name="T104" fmla="*/ 59 w 117"/>
              <a:gd name="T105" fmla="*/ 33 h 173"/>
              <a:gd name="T106" fmla="*/ 71 w 117"/>
              <a:gd name="T107" fmla="*/ 32 h 173"/>
              <a:gd name="T108" fmla="*/ 71 w 117"/>
              <a:gd name="T109" fmla="*/ 71 h 173"/>
              <a:gd name="T110" fmla="*/ 102 w 117"/>
              <a:gd name="T111" fmla="*/ 144 h 173"/>
              <a:gd name="T112" fmla="*/ 103 w 117"/>
              <a:gd name="T113" fmla="*/ 146 h 173"/>
              <a:gd name="T114" fmla="*/ 104 w 117"/>
              <a:gd name="T115" fmla="*/ 149 h 173"/>
              <a:gd name="T116" fmla="*/ 104 w 117"/>
              <a:gd name="T117" fmla="*/ 149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17" h="173">
                <a:moveTo>
                  <a:pt x="94" y="142"/>
                </a:moveTo>
                <a:cubicBezTo>
                  <a:pt x="94" y="141"/>
                  <a:pt x="93" y="141"/>
                  <a:pt x="93" y="141"/>
                </a:cubicBezTo>
                <a:cubicBezTo>
                  <a:pt x="71" y="90"/>
                  <a:pt x="71" y="90"/>
                  <a:pt x="71" y="90"/>
                </a:cubicBezTo>
                <a:cubicBezTo>
                  <a:pt x="71" y="90"/>
                  <a:pt x="65" y="87"/>
                  <a:pt x="59" y="87"/>
                </a:cubicBezTo>
                <a:cubicBezTo>
                  <a:pt x="53" y="87"/>
                  <a:pt x="46" y="90"/>
                  <a:pt x="46" y="90"/>
                </a:cubicBezTo>
                <a:cubicBezTo>
                  <a:pt x="24" y="141"/>
                  <a:pt x="24" y="141"/>
                  <a:pt x="24" y="141"/>
                </a:cubicBezTo>
                <a:cubicBezTo>
                  <a:pt x="24" y="141"/>
                  <a:pt x="24" y="141"/>
                  <a:pt x="24" y="142"/>
                </a:cubicBezTo>
                <a:cubicBezTo>
                  <a:pt x="23" y="142"/>
                  <a:pt x="23" y="143"/>
                  <a:pt x="23" y="144"/>
                </a:cubicBezTo>
                <a:cubicBezTo>
                  <a:pt x="23" y="144"/>
                  <a:pt x="23" y="144"/>
                  <a:pt x="23" y="144"/>
                </a:cubicBezTo>
                <a:cubicBezTo>
                  <a:pt x="23" y="144"/>
                  <a:pt x="23" y="144"/>
                  <a:pt x="23" y="144"/>
                </a:cubicBezTo>
                <a:cubicBezTo>
                  <a:pt x="22" y="151"/>
                  <a:pt x="37" y="157"/>
                  <a:pt x="59" y="157"/>
                </a:cubicBezTo>
                <a:cubicBezTo>
                  <a:pt x="80" y="157"/>
                  <a:pt x="95" y="151"/>
                  <a:pt x="95" y="144"/>
                </a:cubicBezTo>
                <a:cubicBezTo>
                  <a:pt x="95" y="144"/>
                  <a:pt x="95" y="144"/>
                  <a:pt x="95" y="144"/>
                </a:cubicBezTo>
                <a:cubicBezTo>
                  <a:pt x="95" y="144"/>
                  <a:pt x="95" y="144"/>
                  <a:pt x="95" y="144"/>
                </a:cubicBezTo>
                <a:cubicBezTo>
                  <a:pt x="94" y="143"/>
                  <a:pt x="94" y="142"/>
                  <a:pt x="94" y="142"/>
                </a:cubicBezTo>
                <a:close/>
                <a:moveTo>
                  <a:pt x="116" y="152"/>
                </a:moveTo>
                <a:cubicBezTo>
                  <a:pt x="116" y="151"/>
                  <a:pt x="116" y="150"/>
                  <a:pt x="115" y="149"/>
                </a:cubicBezTo>
                <a:cubicBezTo>
                  <a:pt x="115" y="148"/>
                  <a:pt x="114" y="148"/>
                  <a:pt x="114" y="147"/>
                </a:cubicBezTo>
                <a:cubicBezTo>
                  <a:pt x="78" y="66"/>
                  <a:pt x="78" y="66"/>
                  <a:pt x="78" y="66"/>
                </a:cubicBezTo>
                <a:cubicBezTo>
                  <a:pt x="79" y="66"/>
                  <a:pt x="79" y="66"/>
                  <a:pt x="79" y="66"/>
                </a:cubicBezTo>
                <a:cubicBezTo>
                  <a:pt x="79" y="30"/>
                  <a:pt x="79" y="30"/>
                  <a:pt x="79" y="30"/>
                </a:cubicBezTo>
                <a:cubicBezTo>
                  <a:pt x="84" y="28"/>
                  <a:pt x="87" y="25"/>
                  <a:pt x="87" y="22"/>
                </a:cubicBezTo>
                <a:cubicBezTo>
                  <a:pt x="87" y="11"/>
                  <a:pt x="87" y="11"/>
                  <a:pt x="87" y="11"/>
                </a:cubicBezTo>
                <a:cubicBezTo>
                  <a:pt x="87" y="5"/>
                  <a:pt x="75" y="0"/>
                  <a:pt x="59" y="0"/>
                </a:cubicBezTo>
                <a:cubicBezTo>
                  <a:pt x="43" y="0"/>
                  <a:pt x="30" y="5"/>
                  <a:pt x="30" y="11"/>
                </a:cubicBezTo>
                <a:cubicBezTo>
                  <a:pt x="30" y="22"/>
                  <a:pt x="30" y="22"/>
                  <a:pt x="30" y="22"/>
                </a:cubicBezTo>
                <a:cubicBezTo>
                  <a:pt x="30" y="25"/>
                  <a:pt x="33" y="28"/>
                  <a:pt x="38" y="30"/>
                </a:cubicBezTo>
                <a:cubicBezTo>
                  <a:pt x="38" y="66"/>
                  <a:pt x="38" y="66"/>
                  <a:pt x="38" y="66"/>
                </a:cubicBezTo>
                <a:cubicBezTo>
                  <a:pt x="39" y="66"/>
                  <a:pt x="39" y="66"/>
                  <a:pt x="39" y="66"/>
                </a:cubicBezTo>
                <a:cubicBezTo>
                  <a:pt x="4" y="147"/>
                  <a:pt x="4" y="147"/>
                  <a:pt x="4" y="147"/>
                </a:cubicBezTo>
                <a:cubicBezTo>
                  <a:pt x="3" y="148"/>
                  <a:pt x="3" y="148"/>
                  <a:pt x="2" y="149"/>
                </a:cubicBezTo>
                <a:cubicBezTo>
                  <a:pt x="2" y="150"/>
                  <a:pt x="1" y="151"/>
                  <a:pt x="1" y="152"/>
                </a:cubicBezTo>
                <a:cubicBezTo>
                  <a:pt x="1" y="153"/>
                  <a:pt x="1" y="153"/>
                  <a:pt x="1" y="153"/>
                </a:cubicBezTo>
                <a:cubicBezTo>
                  <a:pt x="1" y="153"/>
                  <a:pt x="1" y="153"/>
                  <a:pt x="1" y="153"/>
                </a:cubicBezTo>
                <a:cubicBezTo>
                  <a:pt x="0" y="164"/>
                  <a:pt x="24" y="173"/>
                  <a:pt x="59" y="173"/>
                </a:cubicBezTo>
                <a:cubicBezTo>
                  <a:pt x="94" y="173"/>
                  <a:pt x="117" y="164"/>
                  <a:pt x="116" y="153"/>
                </a:cubicBezTo>
                <a:cubicBezTo>
                  <a:pt x="116" y="153"/>
                  <a:pt x="116" y="153"/>
                  <a:pt x="116" y="153"/>
                </a:cubicBezTo>
                <a:lnTo>
                  <a:pt x="116" y="152"/>
                </a:lnTo>
                <a:close/>
                <a:moveTo>
                  <a:pt x="34" y="15"/>
                </a:moveTo>
                <a:cubicBezTo>
                  <a:pt x="34" y="11"/>
                  <a:pt x="45" y="8"/>
                  <a:pt x="59" y="8"/>
                </a:cubicBezTo>
                <a:cubicBezTo>
                  <a:pt x="72" y="8"/>
                  <a:pt x="83" y="11"/>
                  <a:pt x="83" y="15"/>
                </a:cubicBezTo>
                <a:cubicBezTo>
                  <a:pt x="83" y="18"/>
                  <a:pt x="72" y="21"/>
                  <a:pt x="59" y="21"/>
                </a:cubicBezTo>
                <a:cubicBezTo>
                  <a:pt x="45" y="21"/>
                  <a:pt x="34" y="18"/>
                  <a:pt x="34" y="15"/>
                </a:cubicBezTo>
                <a:close/>
                <a:moveTo>
                  <a:pt x="104" y="149"/>
                </a:moveTo>
                <a:cubicBezTo>
                  <a:pt x="105" y="158"/>
                  <a:pt x="86" y="165"/>
                  <a:pt x="59" y="165"/>
                </a:cubicBezTo>
                <a:cubicBezTo>
                  <a:pt x="31" y="165"/>
                  <a:pt x="13" y="158"/>
                  <a:pt x="13" y="149"/>
                </a:cubicBezTo>
                <a:cubicBezTo>
                  <a:pt x="13" y="149"/>
                  <a:pt x="13" y="149"/>
                  <a:pt x="13" y="149"/>
                </a:cubicBezTo>
                <a:cubicBezTo>
                  <a:pt x="13" y="149"/>
                  <a:pt x="13" y="149"/>
                  <a:pt x="13" y="149"/>
                </a:cubicBezTo>
                <a:cubicBezTo>
                  <a:pt x="13" y="148"/>
                  <a:pt x="14" y="147"/>
                  <a:pt x="14" y="146"/>
                </a:cubicBezTo>
                <a:cubicBezTo>
                  <a:pt x="14" y="145"/>
                  <a:pt x="15" y="145"/>
                  <a:pt x="15" y="144"/>
                </a:cubicBezTo>
                <a:cubicBezTo>
                  <a:pt x="46" y="71"/>
                  <a:pt x="46" y="71"/>
                  <a:pt x="46" y="71"/>
                </a:cubicBezTo>
                <a:cubicBezTo>
                  <a:pt x="46" y="32"/>
                  <a:pt x="46" y="32"/>
                  <a:pt x="46" y="32"/>
                </a:cubicBezTo>
                <a:cubicBezTo>
                  <a:pt x="50" y="33"/>
                  <a:pt x="54" y="33"/>
                  <a:pt x="59" y="33"/>
                </a:cubicBezTo>
                <a:cubicBezTo>
                  <a:pt x="63" y="33"/>
                  <a:pt x="67" y="33"/>
                  <a:pt x="71" y="32"/>
                </a:cubicBezTo>
                <a:cubicBezTo>
                  <a:pt x="71" y="71"/>
                  <a:pt x="71" y="71"/>
                  <a:pt x="71" y="71"/>
                </a:cubicBezTo>
                <a:cubicBezTo>
                  <a:pt x="102" y="144"/>
                  <a:pt x="102" y="144"/>
                  <a:pt x="102" y="144"/>
                </a:cubicBezTo>
                <a:cubicBezTo>
                  <a:pt x="103" y="145"/>
                  <a:pt x="103" y="145"/>
                  <a:pt x="103" y="146"/>
                </a:cubicBezTo>
                <a:cubicBezTo>
                  <a:pt x="104" y="147"/>
                  <a:pt x="104" y="148"/>
                  <a:pt x="104" y="149"/>
                </a:cubicBezTo>
                <a:cubicBezTo>
                  <a:pt x="104" y="149"/>
                  <a:pt x="104" y="149"/>
                  <a:pt x="104" y="149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3" name="Freeform 75"/>
          <p:cNvSpPr>
            <a:spLocks noEditPoints="1"/>
          </p:cNvSpPr>
          <p:nvPr/>
        </p:nvSpPr>
        <p:spPr bwMode="auto">
          <a:xfrm>
            <a:off x="4292148" y="3868142"/>
            <a:ext cx="338360" cy="416761"/>
          </a:xfrm>
          <a:custGeom>
            <a:avLst/>
            <a:gdLst>
              <a:gd name="T0" fmla="*/ 96 w 124"/>
              <a:gd name="T1" fmla="*/ 4 h 153"/>
              <a:gd name="T2" fmla="*/ 83 w 124"/>
              <a:gd name="T3" fmla="*/ 10 h 153"/>
              <a:gd name="T4" fmla="*/ 77 w 124"/>
              <a:gd name="T5" fmla="*/ 20 h 153"/>
              <a:gd name="T6" fmla="*/ 97 w 124"/>
              <a:gd name="T7" fmla="*/ 94 h 153"/>
              <a:gd name="T8" fmla="*/ 23 w 124"/>
              <a:gd name="T9" fmla="*/ 113 h 153"/>
              <a:gd name="T10" fmla="*/ 17 w 124"/>
              <a:gd name="T11" fmla="*/ 124 h 153"/>
              <a:gd name="T12" fmla="*/ 19 w 124"/>
              <a:gd name="T13" fmla="*/ 138 h 153"/>
              <a:gd name="T14" fmla="*/ 42 w 124"/>
              <a:gd name="T15" fmla="*/ 132 h 153"/>
              <a:gd name="T16" fmla="*/ 17 w 124"/>
              <a:gd name="T17" fmla="*/ 145 h 153"/>
              <a:gd name="T18" fmla="*/ 17 w 124"/>
              <a:gd name="T19" fmla="*/ 153 h 153"/>
              <a:gd name="T20" fmla="*/ 87 w 124"/>
              <a:gd name="T21" fmla="*/ 149 h 153"/>
              <a:gd name="T22" fmla="*/ 59 w 124"/>
              <a:gd name="T23" fmla="*/ 145 h 153"/>
              <a:gd name="T24" fmla="*/ 107 w 124"/>
              <a:gd name="T25" fmla="*/ 100 h 153"/>
              <a:gd name="T26" fmla="*/ 25 w 124"/>
              <a:gd name="T27" fmla="*/ 104 h 153"/>
              <a:gd name="T28" fmla="*/ 28 w 124"/>
              <a:gd name="T29" fmla="*/ 106 h 153"/>
              <a:gd name="T30" fmla="*/ 31 w 124"/>
              <a:gd name="T31" fmla="*/ 107 h 153"/>
              <a:gd name="T32" fmla="*/ 88 w 124"/>
              <a:gd name="T33" fmla="*/ 92 h 153"/>
              <a:gd name="T34" fmla="*/ 91 w 124"/>
              <a:gd name="T35" fmla="*/ 86 h 153"/>
              <a:gd name="T36" fmla="*/ 76 w 124"/>
              <a:gd name="T37" fmla="*/ 29 h 153"/>
              <a:gd name="T38" fmla="*/ 70 w 124"/>
              <a:gd name="T39" fmla="*/ 26 h 153"/>
              <a:gd name="T40" fmla="*/ 13 w 124"/>
              <a:gd name="T41" fmla="*/ 41 h 153"/>
              <a:gd name="T42" fmla="*/ 10 w 124"/>
              <a:gd name="T43" fmla="*/ 47 h 153"/>
              <a:gd name="T44" fmla="*/ 17 w 124"/>
              <a:gd name="T45" fmla="*/ 85 h 153"/>
              <a:gd name="T46" fmla="*/ 18 w 124"/>
              <a:gd name="T47" fmla="*/ 76 h 153"/>
              <a:gd name="T48" fmla="*/ 28 w 124"/>
              <a:gd name="T49" fmla="*/ 98 h 153"/>
              <a:gd name="T50" fmla="*/ 25 w 124"/>
              <a:gd name="T51" fmla="*/ 78 h 153"/>
              <a:gd name="T52" fmla="*/ 28 w 124"/>
              <a:gd name="T53" fmla="*/ 98 h 153"/>
              <a:gd name="T54" fmla="*/ 58 w 124"/>
              <a:gd name="T55" fmla="*/ 89 h 153"/>
              <a:gd name="T56" fmla="*/ 52 w 124"/>
              <a:gd name="T57" fmla="*/ 72 h 153"/>
              <a:gd name="T58" fmla="*/ 55 w 124"/>
              <a:gd name="T59" fmla="*/ 66 h 153"/>
              <a:gd name="T60" fmla="*/ 74 w 124"/>
              <a:gd name="T61" fmla="*/ 62 h 153"/>
              <a:gd name="T62" fmla="*/ 55 w 124"/>
              <a:gd name="T63" fmla="*/ 66 h 153"/>
              <a:gd name="T64" fmla="*/ 35 w 124"/>
              <a:gd name="T65" fmla="*/ 54 h 153"/>
              <a:gd name="T66" fmla="*/ 55 w 124"/>
              <a:gd name="T67" fmla="*/ 53 h 153"/>
              <a:gd name="T68" fmla="*/ 46 w 124"/>
              <a:gd name="T69" fmla="*/ 68 h 153"/>
              <a:gd name="T70" fmla="*/ 27 w 124"/>
              <a:gd name="T71" fmla="*/ 71 h 153"/>
              <a:gd name="T72" fmla="*/ 46 w 124"/>
              <a:gd name="T73" fmla="*/ 68 h 153"/>
              <a:gd name="T74" fmla="*/ 34 w 124"/>
              <a:gd name="T75" fmla="*/ 101 h 153"/>
              <a:gd name="T76" fmla="*/ 53 w 124"/>
              <a:gd name="T77" fmla="*/ 94 h 153"/>
              <a:gd name="T78" fmla="*/ 52 w 124"/>
              <a:gd name="T79" fmla="*/ 105 h 153"/>
              <a:gd name="T80" fmla="*/ 62 w 124"/>
              <a:gd name="T81" fmla="*/ 103 h 153"/>
              <a:gd name="T82" fmla="*/ 68 w 124"/>
              <a:gd name="T83" fmla="*/ 100 h 153"/>
              <a:gd name="T84" fmla="*/ 73 w 124"/>
              <a:gd name="T85" fmla="*/ 84 h 153"/>
              <a:gd name="T86" fmla="*/ 68 w 124"/>
              <a:gd name="T87" fmla="*/ 100 h 153"/>
              <a:gd name="T88" fmla="*/ 88 w 124"/>
              <a:gd name="T89" fmla="*/ 59 h 153"/>
              <a:gd name="T90" fmla="*/ 84 w 124"/>
              <a:gd name="T91" fmla="*/ 49 h 153"/>
              <a:gd name="T92" fmla="*/ 85 w 124"/>
              <a:gd name="T93" fmla="*/ 83 h 153"/>
              <a:gd name="T94" fmla="*/ 81 w 124"/>
              <a:gd name="T95" fmla="*/ 64 h 153"/>
              <a:gd name="T96" fmla="*/ 72 w 124"/>
              <a:gd name="T97" fmla="*/ 36 h 153"/>
              <a:gd name="T98" fmla="*/ 76 w 124"/>
              <a:gd name="T99" fmla="*/ 56 h 153"/>
              <a:gd name="T100" fmla="*/ 72 w 124"/>
              <a:gd name="T101" fmla="*/ 36 h 153"/>
              <a:gd name="T102" fmla="*/ 66 w 124"/>
              <a:gd name="T103" fmla="*/ 32 h 153"/>
              <a:gd name="T104" fmla="*/ 47 w 124"/>
              <a:gd name="T105" fmla="*/ 39 h 153"/>
              <a:gd name="T106" fmla="*/ 49 w 124"/>
              <a:gd name="T107" fmla="*/ 29 h 153"/>
              <a:gd name="T108" fmla="*/ 39 w 124"/>
              <a:gd name="T109" fmla="*/ 31 h 153"/>
              <a:gd name="T110" fmla="*/ 33 w 124"/>
              <a:gd name="T111" fmla="*/ 33 h 153"/>
              <a:gd name="T112" fmla="*/ 28 w 124"/>
              <a:gd name="T113" fmla="*/ 50 h 153"/>
              <a:gd name="T114" fmla="*/ 33 w 124"/>
              <a:gd name="T115" fmla="*/ 33 h 153"/>
              <a:gd name="T116" fmla="*/ 25 w 124"/>
              <a:gd name="T117" fmla="*/ 56 h 153"/>
              <a:gd name="T118" fmla="*/ 12 w 124"/>
              <a:gd name="T119" fmla="*/ 68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4" h="153">
                <a:moveTo>
                  <a:pt x="90" y="14"/>
                </a:moveTo>
                <a:cubicBezTo>
                  <a:pt x="96" y="4"/>
                  <a:pt x="96" y="4"/>
                  <a:pt x="96" y="4"/>
                </a:cubicBezTo>
                <a:cubicBezTo>
                  <a:pt x="89" y="0"/>
                  <a:pt x="89" y="0"/>
                  <a:pt x="89" y="0"/>
                </a:cubicBezTo>
                <a:cubicBezTo>
                  <a:pt x="83" y="10"/>
                  <a:pt x="83" y="10"/>
                  <a:pt x="83" y="10"/>
                </a:cubicBezTo>
                <a:cubicBezTo>
                  <a:pt x="83" y="10"/>
                  <a:pt x="83" y="10"/>
                  <a:pt x="83" y="10"/>
                </a:cubicBezTo>
                <a:cubicBezTo>
                  <a:pt x="77" y="20"/>
                  <a:pt x="77" y="20"/>
                  <a:pt x="77" y="20"/>
                </a:cubicBezTo>
                <a:cubicBezTo>
                  <a:pt x="77" y="20"/>
                  <a:pt x="77" y="20"/>
                  <a:pt x="77" y="20"/>
                </a:cubicBezTo>
                <a:cubicBezTo>
                  <a:pt x="103" y="35"/>
                  <a:pt x="111" y="68"/>
                  <a:pt x="97" y="94"/>
                </a:cubicBezTo>
                <a:cubicBezTo>
                  <a:pt x="82" y="119"/>
                  <a:pt x="49" y="128"/>
                  <a:pt x="24" y="113"/>
                </a:cubicBezTo>
                <a:cubicBezTo>
                  <a:pt x="24" y="113"/>
                  <a:pt x="24" y="113"/>
                  <a:pt x="23" y="113"/>
                </a:cubicBezTo>
                <a:cubicBezTo>
                  <a:pt x="17" y="124"/>
                  <a:pt x="17" y="124"/>
                  <a:pt x="17" y="124"/>
                </a:cubicBezTo>
                <a:cubicBezTo>
                  <a:pt x="17" y="124"/>
                  <a:pt x="17" y="124"/>
                  <a:pt x="17" y="124"/>
                </a:cubicBezTo>
                <a:cubicBezTo>
                  <a:pt x="12" y="133"/>
                  <a:pt x="12" y="133"/>
                  <a:pt x="12" y="133"/>
                </a:cubicBezTo>
                <a:cubicBezTo>
                  <a:pt x="19" y="138"/>
                  <a:pt x="19" y="138"/>
                  <a:pt x="19" y="138"/>
                </a:cubicBezTo>
                <a:cubicBezTo>
                  <a:pt x="25" y="127"/>
                  <a:pt x="25" y="127"/>
                  <a:pt x="25" y="127"/>
                </a:cubicBezTo>
                <a:cubicBezTo>
                  <a:pt x="30" y="130"/>
                  <a:pt x="36" y="131"/>
                  <a:pt x="42" y="132"/>
                </a:cubicBezTo>
                <a:cubicBezTo>
                  <a:pt x="42" y="145"/>
                  <a:pt x="42" y="145"/>
                  <a:pt x="42" y="145"/>
                </a:cubicBezTo>
                <a:cubicBezTo>
                  <a:pt x="17" y="145"/>
                  <a:pt x="17" y="145"/>
                  <a:pt x="17" y="145"/>
                </a:cubicBezTo>
                <a:cubicBezTo>
                  <a:pt x="15" y="145"/>
                  <a:pt x="13" y="147"/>
                  <a:pt x="13" y="149"/>
                </a:cubicBezTo>
                <a:cubicBezTo>
                  <a:pt x="13" y="151"/>
                  <a:pt x="15" y="153"/>
                  <a:pt x="17" y="153"/>
                </a:cubicBezTo>
                <a:cubicBezTo>
                  <a:pt x="83" y="153"/>
                  <a:pt x="83" y="153"/>
                  <a:pt x="83" y="153"/>
                </a:cubicBezTo>
                <a:cubicBezTo>
                  <a:pt x="86" y="153"/>
                  <a:pt x="87" y="151"/>
                  <a:pt x="87" y="149"/>
                </a:cubicBezTo>
                <a:cubicBezTo>
                  <a:pt x="87" y="147"/>
                  <a:pt x="86" y="145"/>
                  <a:pt x="83" y="145"/>
                </a:cubicBezTo>
                <a:cubicBezTo>
                  <a:pt x="59" y="145"/>
                  <a:pt x="59" y="145"/>
                  <a:pt x="59" y="145"/>
                </a:cubicBezTo>
                <a:cubicBezTo>
                  <a:pt x="59" y="132"/>
                  <a:pt x="59" y="132"/>
                  <a:pt x="59" y="132"/>
                </a:cubicBezTo>
                <a:cubicBezTo>
                  <a:pt x="78" y="130"/>
                  <a:pt x="97" y="118"/>
                  <a:pt x="107" y="100"/>
                </a:cubicBezTo>
                <a:cubicBezTo>
                  <a:pt x="124" y="71"/>
                  <a:pt x="116" y="34"/>
                  <a:pt x="90" y="14"/>
                </a:cubicBezTo>
                <a:close/>
                <a:moveTo>
                  <a:pt x="25" y="104"/>
                </a:moveTo>
                <a:cubicBezTo>
                  <a:pt x="25" y="104"/>
                  <a:pt x="25" y="104"/>
                  <a:pt x="25" y="104"/>
                </a:cubicBezTo>
                <a:cubicBezTo>
                  <a:pt x="28" y="106"/>
                  <a:pt x="28" y="106"/>
                  <a:pt x="28" y="106"/>
                </a:cubicBezTo>
                <a:cubicBezTo>
                  <a:pt x="31" y="108"/>
                  <a:pt x="31" y="108"/>
                  <a:pt x="31" y="108"/>
                </a:cubicBezTo>
                <a:cubicBezTo>
                  <a:pt x="31" y="107"/>
                  <a:pt x="31" y="107"/>
                  <a:pt x="31" y="107"/>
                </a:cubicBezTo>
                <a:cubicBezTo>
                  <a:pt x="51" y="117"/>
                  <a:pt x="75" y="111"/>
                  <a:pt x="88" y="92"/>
                </a:cubicBezTo>
                <a:cubicBezTo>
                  <a:pt x="88" y="92"/>
                  <a:pt x="88" y="92"/>
                  <a:pt x="88" y="92"/>
                </a:cubicBezTo>
                <a:cubicBezTo>
                  <a:pt x="91" y="86"/>
                  <a:pt x="91" y="86"/>
                  <a:pt x="91" y="86"/>
                </a:cubicBezTo>
                <a:cubicBezTo>
                  <a:pt x="91" y="86"/>
                  <a:pt x="91" y="86"/>
                  <a:pt x="91" y="86"/>
                </a:cubicBezTo>
                <a:cubicBezTo>
                  <a:pt x="101" y="66"/>
                  <a:pt x="94" y="42"/>
                  <a:pt x="76" y="30"/>
                </a:cubicBezTo>
                <a:cubicBezTo>
                  <a:pt x="76" y="29"/>
                  <a:pt x="76" y="29"/>
                  <a:pt x="76" y="29"/>
                </a:cubicBezTo>
                <a:cubicBezTo>
                  <a:pt x="70" y="26"/>
                  <a:pt x="70" y="26"/>
                  <a:pt x="70" y="26"/>
                </a:cubicBezTo>
                <a:cubicBezTo>
                  <a:pt x="70" y="26"/>
                  <a:pt x="70" y="26"/>
                  <a:pt x="70" y="26"/>
                </a:cubicBezTo>
                <a:cubicBezTo>
                  <a:pt x="50" y="17"/>
                  <a:pt x="26" y="23"/>
                  <a:pt x="13" y="41"/>
                </a:cubicBezTo>
                <a:cubicBezTo>
                  <a:pt x="13" y="41"/>
                  <a:pt x="13" y="41"/>
                  <a:pt x="13" y="41"/>
                </a:cubicBezTo>
                <a:cubicBezTo>
                  <a:pt x="9" y="47"/>
                  <a:pt x="9" y="47"/>
                  <a:pt x="9" y="47"/>
                </a:cubicBezTo>
                <a:cubicBezTo>
                  <a:pt x="10" y="47"/>
                  <a:pt x="10" y="47"/>
                  <a:pt x="10" y="47"/>
                </a:cubicBezTo>
                <a:cubicBezTo>
                  <a:pt x="0" y="67"/>
                  <a:pt x="7" y="91"/>
                  <a:pt x="25" y="104"/>
                </a:cubicBezTo>
                <a:close/>
                <a:moveTo>
                  <a:pt x="17" y="85"/>
                </a:moveTo>
                <a:cubicBezTo>
                  <a:pt x="15" y="82"/>
                  <a:pt x="14" y="78"/>
                  <a:pt x="13" y="75"/>
                </a:cubicBezTo>
                <a:cubicBezTo>
                  <a:pt x="15" y="75"/>
                  <a:pt x="17" y="76"/>
                  <a:pt x="18" y="76"/>
                </a:cubicBezTo>
                <a:cubicBezTo>
                  <a:pt x="18" y="79"/>
                  <a:pt x="17" y="82"/>
                  <a:pt x="17" y="85"/>
                </a:cubicBezTo>
                <a:close/>
                <a:moveTo>
                  <a:pt x="28" y="98"/>
                </a:moveTo>
                <a:cubicBezTo>
                  <a:pt x="27" y="96"/>
                  <a:pt x="25" y="95"/>
                  <a:pt x="23" y="94"/>
                </a:cubicBezTo>
                <a:cubicBezTo>
                  <a:pt x="23" y="88"/>
                  <a:pt x="24" y="83"/>
                  <a:pt x="25" y="78"/>
                </a:cubicBezTo>
                <a:cubicBezTo>
                  <a:pt x="29" y="79"/>
                  <a:pt x="33" y="81"/>
                  <a:pt x="37" y="83"/>
                </a:cubicBezTo>
                <a:lnTo>
                  <a:pt x="28" y="98"/>
                </a:lnTo>
                <a:close/>
                <a:moveTo>
                  <a:pt x="66" y="80"/>
                </a:moveTo>
                <a:cubicBezTo>
                  <a:pt x="64" y="83"/>
                  <a:pt x="61" y="86"/>
                  <a:pt x="58" y="89"/>
                </a:cubicBezTo>
                <a:cubicBezTo>
                  <a:pt x="54" y="86"/>
                  <a:pt x="50" y="83"/>
                  <a:pt x="46" y="81"/>
                </a:cubicBezTo>
                <a:cubicBezTo>
                  <a:pt x="52" y="72"/>
                  <a:pt x="52" y="72"/>
                  <a:pt x="52" y="72"/>
                </a:cubicBezTo>
                <a:lnTo>
                  <a:pt x="66" y="80"/>
                </a:lnTo>
                <a:close/>
                <a:moveTo>
                  <a:pt x="55" y="66"/>
                </a:moveTo>
                <a:cubicBezTo>
                  <a:pt x="61" y="56"/>
                  <a:pt x="61" y="56"/>
                  <a:pt x="61" y="56"/>
                </a:cubicBezTo>
                <a:cubicBezTo>
                  <a:pt x="65" y="58"/>
                  <a:pt x="70" y="60"/>
                  <a:pt x="74" y="62"/>
                </a:cubicBezTo>
                <a:cubicBezTo>
                  <a:pt x="73" y="66"/>
                  <a:pt x="71" y="70"/>
                  <a:pt x="69" y="74"/>
                </a:cubicBezTo>
                <a:lnTo>
                  <a:pt x="55" y="66"/>
                </a:lnTo>
                <a:close/>
                <a:moveTo>
                  <a:pt x="49" y="62"/>
                </a:moveTo>
                <a:cubicBezTo>
                  <a:pt x="35" y="54"/>
                  <a:pt x="35" y="54"/>
                  <a:pt x="35" y="54"/>
                </a:cubicBezTo>
                <a:cubicBezTo>
                  <a:pt x="37" y="50"/>
                  <a:pt x="40" y="47"/>
                  <a:pt x="43" y="44"/>
                </a:cubicBezTo>
                <a:cubicBezTo>
                  <a:pt x="46" y="47"/>
                  <a:pt x="50" y="50"/>
                  <a:pt x="55" y="53"/>
                </a:cubicBezTo>
                <a:lnTo>
                  <a:pt x="49" y="62"/>
                </a:lnTo>
                <a:close/>
                <a:moveTo>
                  <a:pt x="46" y="68"/>
                </a:moveTo>
                <a:cubicBezTo>
                  <a:pt x="40" y="77"/>
                  <a:pt x="40" y="77"/>
                  <a:pt x="40" y="77"/>
                </a:cubicBezTo>
                <a:cubicBezTo>
                  <a:pt x="36" y="75"/>
                  <a:pt x="32" y="73"/>
                  <a:pt x="27" y="71"/>
                </a:cubicBezTo>
                <a:cubicBezTo>
                  <a:pt x="28" y="67"/>
                  <a:pt x="29" y="63"/>
                  <a:pt x="31" y="60"/>
                </a:cubicBezTo>
                <a:lnTo>
                  <a:pt x="46" y="68"/>
                </a:lnTo>
                <a:close/>
                <a:moveTo>
                  <a:pt x="41" y="104"/>
                </a:moveTo>
                <a:cubicBezTo>
                  <a:pt x="38" y="103"/>
                  <a:pt x="36" y="102"/>
                  <a:pt x="34" y="101"/>
                </a:cubicBezTo>
                <a:cubicBezTo>
                  <a:pt x="43" y="87"/>
                  <a:pt x="43" y="87"/>
                  <a:pt x="43" y="87"/>
                </a:cubicBezTo>
                <a:cubicBezTo>
                  <a:pt x="47" y="89"/>
                  <a:pt x="50" y="91"/>
                  <a:pt x="53" y="94"/>
                </a:cubicBezTo>
                <a:cubicBezTo>
                  <a:pt x="50" y="98"/>
                  <a:pt x="45" y="101"/>
                  <a:pt x="41" y="104"/>
                </a:cubicBezTo>
                <a:close/>
                <a:moveTo>
                  <a:pt x="52" y="105"/>
                </a:moveTo>
                <a:cubicBezTo>
                  <a:pt x="54" y="103"/>
                  <a:pt x="56" y="101"/>
                  <a:pt x="58" y="99"/>
                </a:cubicBezTo>
                <a:cubicBezTo>
                  <a:pt x="60" y="100"/>
                  <a:pt x="61" y="102"/>
                  <a:pt x="62" y="103"/>
                </a:cubicBezTo>
                <a:cubicBezTo>
                  <a:pt x="59" y="104"/>
                  <a:pt x="55" y="105"/>
                  <a:pt x="52" y="105"/>
                </a:cubicBezTo>
                <a:close/>
                <a:moveTo>
                  <a:pt x="68" y="100"/>
                </a:moveTo>
                <a:cubicBezTo>
                  <a:pt x="67" y="98"/>
                  <a:pt x="65" y="97"/>
                  <a:pt x="63" y="95"/>
                </a:cubicBezTo>
                <a:cubicBezTo>
                  <a:pt x="67" y="91"/>
                  <a:pt x="70" y="88"/>
                  <a:pt x="73" y="84"/>
                </a:cubicBezTo>
                <a:cubicBezTo>
                  <a:pt x="82" y="89"/>
                  <a:pt x="82" y="89"/>
                  <a:pt x="82" y="89"/>
                </a:cubicBezTo>
                <a:cubicBezTo>
                  <a:pt x="78" y="94"/>
                  <a:pt x="73" y="98"/>
                  <a:pt x="68" y="100"/>
                </a:cubicBezTo>
                <a:close/>
                <a:moveTo>
                  <a:pt x="84" y="49"/>
                </a:moveTo>
                <a:cubicBezTo>
                  <a:pt x="86" y="52"/>
                  <a:pt x="87" y="55"/>
                  <a:pt x="88" y="59"/>
                </a:cubicBezTo>
                <a:cubicBezTo>
                  <a:pt x="86" y="59"/>
                  <a:pt x="84" y="58"/>
                  <a:pt x="83" y="57"/>
                </a:cubicBezTo>
                <a:cubicBezTo>
                  <a:pt x="83" y="55"/>
                  <a:pt x="84" y="52"/>
                  <a:pt x="84" y="49"/>
                </a:cubicBezTo>
                <a:close/>
                <a:moveTo>
                  <a:pt x="88" y="66"/>
                </a:moveTo>
                <a:cubicBezTo>
                  <a:pt x="89" y="71"/>
                  <a:pt x="88" y="77"/>
                  <a:pt x="85" y="83"/>
                </a:cubicBezTo>
                <a:cubicBezTo>
                  <a:pt x="76" y="78"/>
                  <a:pt x="76" y="78"/>
                  <a:pt x="76" y="78"/>
                </a:cubicBezTo>
                <a:cubicBezTo>
                  <a:pt x="78" y="73"/>
                  <a:pt x="80" y="69"/>
                  <a:pt x="81" y="64"/>
                </a:cubicBezTo>
                <a:cubicBezTo>
                  <a:pt x="84" y="64"/>
                  <a:pt x="86" y="65"/>
                  <a:pt x="88" y="66"/>
                </a:cubicBezTo>
                <a:close/>
                <a:moveTo>
                  <a:pt x="72" y="36"/>
                </a:moveTo>
                <a:cubicBezTo>
                  <a:pt x="74" y="37"/>
                  <a:pt x="76" y="38"/>
                  <a:pt x="77" y="40"/>
                </a:cubicBezTo>
                <a:cubicBezTo>
                  <a:pt x="77" y="45"/>
                  <a:pt x="77" y="51"/>
                  <a:pt x="76" y="56"/>
                </a:cubicBezTo>
                <a:cubicBezTo>
                  <a:pt x="72" y="54"/>
                  <a:pt x="68" y="52"/>
                  <a:pt x="64" y="50"/>
                </a:cubicBezTo>
                <a:lnTo>
                  <a:pt x="72" y="36"/>
                </a:lnTo>
                <a:close/>
                <a:moveTo>
                  <a:pt x="60" y="30"/>
                </a:moveTo>
                <a:cubicBezTo>
                  <a:pt x="62" y="31"/>
                  <a:pt x="64" y="31"/>
                  <a:pt x="66" y="32"/>
                </a:cubicBezTo>
                <a:cubicBezTo>
                  <a:pt x="58" y="47"/>
                  <a:pt x="58" y="47"/>
                  <a:pt x="58" y="47"/>
                </a:cubicBezTo>
                <a:cubicBezTo>
                  <a:pt x="54" y="44"/>
                  <a:pt x="51" y="42"/>
                  <a:pt x="47" y="39"/>
                </a:cubicBezTo>
                <a:cubicBezTo>
                  <a:pt x="51" y="36"/>
                  <a:pt x="56" y="33"/>
                  <a:pt x="60" y="30"/>
                </a:cubicBezTo>
                <a:close/>
                <a:moveTo>
                  <a:pt x="49" y="29"/>
                </a:moveTo>
                <a:cubicBezTo>
                  <a:pt x="47" y="30"/>
                  <a:pt x="44" y="32"/>
                  <a:pt x="42" y="34"/>
                </a:cubicBezTo>
                <a:cubicBezTo>
                  <a:pt x="41" y="33"/>
                  <a:pt x="40" y="32"/>
                  <a:pt x="39" y="31"/>
                </a:cubicBezTo>
                <a:cubicBezTo>
                  <a:pt x="42" y="30"/>
                  <a:pt x="46" y="29"/>
                  <a:pt x="49" y="29"/>
                </a:cubicBezTo>
                <a:close/>
                <a:moveTo>
                  <a:pt x="33" y="33"/>
                </a:moveTo>
                <a:cubicBezTo>
                  <a:pt x="34" y="35"/>
                  <a:pt x="36" y="37"/>
                  <a:pt x="38" y="38"/>
                </a:cubicBezTo>
                <a:cubicBezTo>
                  <a:pt x="34" y="42"/>
                  <a:pt x="31" y="46"/>
                  <a:pt x="28" y="50"/>
                </a:cubicBezTo>
                <a:cubicBezTo>
                  <a:pt x="19" y="45"/>
                  <a:pt x="19" y="45"/>
                  <a:pt x="19" y="45"/>
                </a:cubicBezTo>
                <a:cubicBezTo>
                  <a:pt x="23" y="40"/>
                  <a:pt x="27" y="36"/>
                  <a:pt x="33" y="33"/>
                </a:cubicBezTo>
                <a:close/>
                <a:moveTo>
                  <a:pt x="16" y="51"/>
                </a:moveTo>
                <a:cubicBezTo>
                  <a:pt x="25" y="56"/>
                  <a:pt x="25" y="56"/>
                  <a:pt x="25" y="56"/>
                </a:cubicBezTo>
                <a:cubicBezTo>
                  <a:pt x="23" y="60"/>
                  <a:pt x="21" y="65"/>
                  <a:pt x="20" y="70"/>
                </a:cubicBezTo>
                <a:cubicBezTo>
                  <a:pt x="17" y="69"/>
                  <a:pt x="15" y="68"/>
                  <a:pt x="12" y="68"/>
                </a:cubicBezTo>
                <a:cubicBezTo>
                  <a:pt x="12" y="62"/>
                  <a:pt x="13" y="56"/>
                  <a:pt x="16" y="5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4" name="Freeform 77"/>
          <p:cNvSpPr>
            <a:spLocks noEditPoints="1"/>
          </p:cNvSpPr>
          <p:nvPr/>
        </p:nvSpPr>
        <p:spPr bwMode="auto">
          <a:xfrm>
            <a:off x="5029659" y="2303721"/>
            <a:ext cx="399525" cy="401574"/>
          </a:xfrm>
          <a:custGeom>
            <a:avLst/>
            <a:gdLst>
              <a:gd name="T0" fmla="*/ 70 w 148"/>
              <a:gd name="T1" fmla="*/ 71 h 148"/>
              <a:gd name="T2" fmla="*/ 70 w 148"/>
              <a:gd name="T3" fmla="*/ 78 h 148"/>
              <a:gd name="T4" fmla="*/ 77 w 148"/>
              <a:gd name="T5" fmla="*/ 78 h 148"/>
              <a:gd name="T6" fmla="*/ 77 w 148"/>
              <a:gd name="T7" fmla="*/ 71 h 148"/>
              <a:gd name="T8" fmla="*/ 70 w 148"/>
              <a:gd name="T9" fmla="*/ 71 h 148"/>
              <a:gd name="T10" fmla="*/ 74 w 148"/>
              <a:gd name="T11" fmla="*/ 25 h 148"/>
              <a:gd name="T12" fmla="*/ 78 w 148"/>
              <a:gd name="T13" fmla="*/ 21 h 148"/>
              <a:gd name="T14" fmla="*/ 78 w 148"/>
              <a:gd name="T15" fmla="*/ 16 h 148"/>
              <a:gd name="T16" fmla="*/ 74 w 148"/>
              <a:gd name="T17" fmla="*/ 12 h 148"/>
              <a:gd name="T18" fmla="*/ 70 w 148"/>
              <a:gd name="T19" fmla="*/ 16 h 148"/>
              <a:gd name="T20" fmla="*/ 70 w 148"/>
              <a:gd name="T21" fmla="*/ 21 h 148"/>
              <a:gd name="T22" fmla="*/ 74 w 148"/>
              <a:gd name="T23" fmla="*/ 25 h 148"/>
              <a:gd name="T24" fmla="*/ 74 w 148"/>
              <a:gd name="T25" fmla="*/ 123 h 148"/>
              <a:gd name="T26" fmla="*/ 70 w 148"/>
              <a:gd name="T27" fmla="*/ 128 h 148"/>
              <a:gd name="T28" fmla="*/ 70 w 148"/>
              <a:gd name="T29" fmla="*/ 132 h 148"/>
              <a:gd name="T30" fmla="*/ 74 w 148"/>
              <a:gd name="T31" fmla="*/ 136 h 148"/>
              <a:gd name="T32" fmla="*/ 78 w 148"/>
              <a:gd name="T33" fmla="*/ 132 h 148"/>
              <a:gd name="T34" fmla="*/ 78 w 148"/>
              <a:gd name="T35" fmla="*/ 128 h 148"/>
              <a:gd name="T36" fmla="*/ 74 w 148"/>
              <a:gd name="T37" fmla="*/ 123 h 148"/>
              <a:gd name="T38" fmla="*/ 31 w 148"/>
              <a:gd name="T39" fmla="*/ 30 h 148"/>
              <a:gd name="T40" fmla="*/ 30 w 148"/>
              <a:gd name="T41" fmla="*/ 31 h 148"/>
              <a:gd name="T42" fmla="*/ 62 w 148"/>
              <a:gd name="T43" fmla="*/ 86 h 148"/>
              <a:gd name="T44" fmla="*/ 117 w 148"/>
              <a:gd name="T45" fmla="*/ 118 h 148"/>
              <a:gd name="T46" fmla="*/ 118 w 148"/>
              <a:gd name="T47" fmla="*/ 117 h 148"/>
              <a:gd name="T48" fmla="*/ 85 w 148"/>
              <a:gd name="T49" fmla="*/ 62 h 148"/>
              <a:gd name="T50" fmla="*/ 31 w 148"/>
              <a:gd name="T51" fmla="*/ 30 h 148"/>
              <a:gd name="T52" fmla="*/ 99 w 148"/>
              <a:gd name="T53" fmla="*/ 100 h 148"/>
              <a:gd name="T54" fmla="*/ 67 w 148"/>
              <a:gd name="T55" fmla="*/ 81 h 148"/>
              <a:gd name="T56" fmla="*/ 67 w 148"/>
              <a:gd name="T57" fmla="*/ 81 h 148"/>
              <a:gd name="T58" fmla="*/ 67 w 148"/>
              <a:gd name="T59" fmla="*/ 67 h 148"/>
              <a:gd name="T60" fmla="*/ 80 w 148"/>
              <a:gd name="T61" fmla="*/ 67 h 148"/>
              <a:gd name="T62" fmla="*/ 81 w 148"/>
              <a:gd name="T63" fmla="*/ 67 h 148"/>
              <a:gd name="T64" fmla="*/ 100 w 148"/>
              <a:gd name="T65" fmla="*/ 100 h 148"/>
              <a:gd name="T66" fmla="*/ 99 w 148"/>
              <a:gd name="T67" fmla="*/ 100 h 148"/>
              <a:gd name="T68" fmla="*/ 20 w 148"/>
              <a:gd name="T69" fmla="*/ 70 h 148"/>
              <a:gd name="T70" fmla="*/ 16 w 148"/>
              <a:gd name="T71" fmla="*/ 70 h 148"/>
              <a:gd name="T72" fmla="*/ 12 w 148"/>
              <a:gd name="T73" fmla="*/ 74 h 148"/>
              <a:gd name="T74" fmla="*/ 16 w 148"/>
              <a:gd name="T75" fmla="*/ 78 h 148"/>
              <a:gd name="T76" fmla="*/ 20 w 148"/>
              <a:gd name="T77" fmla="*/ 78 h 148"/>
              <a:gd name="T78" fmla="*/ 24 w 148"/>
              <a:gd name="T79" fmla="*/ 74 h 148"/>
              <a:gd name="T80" fmla="*/ 20 w 148"/>
              <a:gd name="T81" fmla="*/ 70 h 148"/>
              <a:gd name="T82" fmla="*/ 131 w 148"/>
              <a:gd name="T83" fmla="*/ 70 h 148"/>
              <a:gd name="T84" fmla="*/ 127 w 148"/>
              <a:gd name="T85" fmla="*/ 70 h 148"/>
              <a:gd name="T86" fmla="*/ 123 w 148"/>
              <a:gd name="T87" fmla="*/ 74 h 148"/>
              <a:gd name="T88" fmla="*/ 127 w 148"/>
              <a:gd name="T89" fmla="*/ 78 h 148"/>
              <a:gd name="T90" fmla="*/ 131 w 148"/>
              <a:gd name="T91" fmla="*/ 78 h 148"/>
              <a:gd name="T92" fmla="*/ 136 w 148"/>
              <a:gd name="T93" fmla="*/ 74 h 148"/>
              <a:gd name="T94" fmla="*/ 131 w 148"/>
              <a:gd name="T95" fmla="*/ 70 h 148"/>
              <a:gd name="T96" fmla="*/ 74 w 148"/>
              <a:gd name="T97" fmla="*/ 0 h 148"/>
              <a:gd name="T98" fmla="*/ 0 w 148"/>
              <a:gd name="T99" fmla="*/ 74 h 148"/>
              <a:gd name="T100" fmla="*/ 74 w 148"/>
              <a:gd name="T101" fmla="*/ 148 h 148"/>
              <a:gd name="T102" fmla="*/ 148 w 148"/>
              <a:gd name="T103" fmla="*/ 74 h 148"/>
              <a:gd name="T104" fmla="*/ 74 w 148"/>
              <a:gd name="T105" fmla="*/ 0 h 148"/>
              <a:gd name="T106" fmla="*/ 74 w 148"/>
              <a:gd name="T107" fmla="*/ 140 h 148"/>
              <a:gd name="T108" fmla="*/ 8 w 148"/>
              <a:gd name="T109" fmla="*/ 74 h 148"/>
              <a:gd name="T110" fmla="*/ 74 w 148"/>
              <a:gd name="T111" fmla="*/ 8 h 148"/>
              <a:gd name="T112" fmla="*/ 140 w 148"/>
              <a:gd name="T113" fmla="*/ 74 h 148"/>
              <a:gd name="T114" fmla="*/ 74 w 148"/>
              <a:gd name="T115" fmla="*/ 140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48" h="148">
                <a:moveTo>
                  <a:pt x="70" y="71"/>
                </a:moveTo>
                <a:cubicBezTo>
                  <a:pt x="68" y="72"/>
                  <a:pt x="68" y="76"/>
                  <a:pt x="70" y="78"/>
                </a:cubicBezTo>
                <a:cubicBezTo>
                  <a:pt x="72" y="79"/>
                  <a:pt x="75" y="79"/>
                  <a:pt x="77" y="78"/>
                </a:cubicBezTo>
                <a:cubicBezTo>
                  <a:pt x="79" y="76"/>
                  <a:pt x="79" y="72"/>
                  <a:pt x="77" y="71"/>
                </a:cubicBezTo>
                <a:cubicBezTo>
                  <a:pt x="75" y="69"/>
                  <a:pt x="72" y="69"/>
                  <a:pt x="70" y="71"/>
                </a:cubicBezTo>
                <a:close/>
                <a:moveTo>
                  <a:pt x="74" y="25"/>
                </a:moveTo>
                <a:cubicBezTo>
                  <a:pt x="76" y="25"/>
                  <a:pt x="78" y="23"/>
                  <a:pt x="78" y="21"/>
                </a:cubicBezTo>
                <a:cubicBezTo>
                  <a:pt x="78" y="16"/>
                  <a:pt x="78" y="16"/>
                  <a:pt x="78" y="16"/>
                </a:cubicBezTo>
                <a:cubicBezTo>
                  <a:pt x="78" y="14"/>
                  <a:pt x="76" y="12"/>
                  <a:pt x="74" y="12"/>
                </a:cubicBezTo>
                <a:cubicBezTo>
                  <a:pt x="72" y="12"/>
                  <a:pt x="70" y="14"/>
                  <a:pt x="70" y="16"/>
                </a:cubicBezTo>
                <a:cubicBezTo>
                  <a:pt x="70" y="21"/>
                  <a:pt x="70" y="21"/>
                  <a:pt x="70" y="21"/>
                </a:cubicBezTo>
                <a:cubicBezTo>
                  <a:pt x="70" y="23"/>
                  <a:pt x="72" y="25"/>
                  <a:pt x="74" y="25"/>
                </a:cubicBezTo>
                <a:close/>
                <a:moveTo>
                  <a:pt x="74" y="123"/>
                </a:moveTo>
                <a:cubicBezTo>
                  <a:pt x="72" y="123"/>
                  <a:pt x="70" y="125"/>
                  <a:pt x="70" y="128"/>
                </a:cubicBezTo>
                <a:cubicBezTo>
                  <a:pt x="70" y="132"/>
                  <a:pt x="70" y="132"/>
                  <a:pt x="70" y="132"/>
                </a:cubicBezTo>
                <a:cubicBezTo>
                  <a:pt x="70" y="134"/>
                  <a:pt x="72" y="136"/>
                  <a:pt x="74" y="136"/>
                </a:cubicBezTo>
                <a:cubicBezTo>
                  <a:pt x="76" y="136"/>
                  <a:pt x="78" y="134"/>
                  <a:pt x="78" y="132"/>
                </a:cubicBezTo>
                <a:cubicBezTo>
                  <a:pt x="78" y="128"/>
                  <a:pt x="78" y="128"/>
                  <a:pt x="78" y="128"/>
                </a:cubicBezTo>
                <a:cubicBezTo>
                  <a:pt x="78" y="125"/>
                  <a:pt x="76" y="123"/>
                  <a:pt x="74" y="123"/>
                </a:cubicBezTo>
                <a:close/>
                <a:moveTo>
                  <a:pt x="31" y="30"/>
                </a:moveTo>
                <a:cubicBezTo>
                  <a:pt x="30" y="31"/>
                  <a:pt x="30" y="31"/>
                  <a:pt x="30" y="31"/>
                </a:cubicBezTo>
                <a:cubicBezTo>
                  <a:pt x="62" y="86"/>
                  <a:pt x="62" y="86"/>
                  <a:pt x="62" y="86"/>
                </a:cubicBezTo>
                <a:cubicBezTo>
                  <a:pt x="117" y="118"/>
                  <a:pt x="117" y="118"/>
                  <a:pt x="117" y="118"/>
                </a:cubicBezTo>
                <a:cubicBezTo>
                  <a:pt x="118" y="117"/>
                  <a:pt x="118" y="117"/>
                  <a:pt x="118" y="117"/>
                </a:cubicBezTo>
                <a:cubicBezTo>
                  <a:pt x="85" y="62"/>
                  <a:pt x="85" y="62"/>
                  <a:pt x="85" y="62"/>
                </a:cubicBezTo>
                <a:lnTo>
                  <a:pt x="31" y="30"/>
                </a:lnTo>
                <a:close/>
                <a:moveTo>
                  <a:pt x="99" y="100"/>
                </a:moveTo>
                <a:cubicBezTo>
                  <a:pt x="67" y="81"/>
                  <a:pt x="67" y="81"/>
                  <a:pt x="67" y="81"/>
                </a:cubicBezTo>
                <a:cubicBezTo>
                  <a:pt x="67" y="81"/>
                  <a:pt x="67" y="81"/>
                  <a:pt x="67" y="81"/>
                </a:cubicBezTo>
                <a:cubicBezTo>
                  <a:pt x="64" y="77"/>
                  <a:pt x="64" y="71"/>
                  <a:pt x="67" y="67"/>
                </a:cubicBezTo>
                <a:cubicBezTo>
                  <a:pt x="71" y="64"/>
                  <a:pt x="77" y="64"/>
                  <a:pt x="80" y="67"/>
                </a:cubicBezTo>
                <a:cubicBezTo>
                  <a:pt x="81" y="67"/>
                  <a:pt x="81" y="67"/>
                  <a:pt x="81" y="67"/>
                </a:cubicBezTo>
                <a:cubicBezTo>
                  <a:pt x="100" y="100"/>
                  <a:pt x="100" y="100"/>
                  <a:pt x="100" y="100"/>
                </a:cubicBezTo>
                <a:lnTo>
                  <a:pt x="99" y="100"/>
                </a:lnTo>
                <a:close/>
                <a:moveTo>
                  <a:pt x="20" y="70"/>
                </a:moveTo>
                <a:cubicBezTo>
                  <a:pt x="16" y="70"/>
                  <a:pt x="16" y="70"/>
                  <a:pt x="16" y="70"/>
                </a:cubicBezTo>
                <a:cubicBezTo>
                  <a:pt x="14" y="70"/>
                  <a:pt x="12" y="72"/>
                  <a:pt x="12" y="74"/>
                </a:cubicBezTo>
                <a:cubicBezTo>
                  <a:pt x="12" y="76"/>
                  <a:pt x="14" y="78"/>
                  <a:pt x="16" y="78"/>
                </a:cubicBezTo>
                <a:cubicBezTo>
                  <a:pt x="20" y="78"/>
                  <a:pt x="20" y="78"/>
                  <a:pt x="20" y="78"/>
                </a:cubicBezTo>
                <a:cubicBezTo>
                  <a:pt x="23" y="78"/>
                  <a:pt x="24" y="76"/>
                  <a:pt x="24" y="74"/>
                </a:cubicBezTo>
                <a:cubicBezTo>
                  <a:pt x="24" y="72"/>
                  <a:pt x="23" y="70"/>
                  <a:pt x="20" y="70"/>
                </a:cubicBezTo>
                <a:close/>
                <a:moveTo>
                  <a:pt x="131" y="70"/>
                </a:moveTo>
                <a:cubicBezTo>
                  <a:pt x="127" y="70"/>
                  <a:pt x="127" y="70"/>
                  <a:pt x="127" y="70"/>
                </a:cubicBezTo>
                <a:cubicBezTo>
                  <a:pt x="125" y="70"/>
                  <a:pt x="123" y="72"/>
                  <a:pt x="123" y="74"/>
                </a:cubicBezTo>
                <a:cubicBezTo>
                  <a:pt x="123" y="76"/>
                  <a:pt x="125" y="78"/>
                  <a:pt x="127" y="78"/>
                </a:cubicBezTo>
                <a:cubicBezTo>
                  <a:pt x="131" y="78"/>
                  <a:pt x="131" y="78"/>
                  <a:pt x="131" y="78"/>
                </a:cubicBezTo>
                <a:cubicBezTo>
                  <a:pt x="134" y="78"/>
                  <a:pt x="136" y="76"/>
                  <a:pt x="136" y="74"/>
                </a:cubicBezTo>
                <a:cubicBezTo>
                  <a:pt x="136" y="72"/>
                  <a:pt x="134" y="70"/>
                  <a:pt x="131" y="70"/>
                </a:cubicBezTo>
                <a:close/>
                <a:moveTo>
                  <a:pt x="74" y="0"/>
                </a:moveTo>
                <a:cubicBezTo>
                  <a:pt x="33" y="0"/>
                  <a:pt x="0" y="33"/>
                  <a:pt x="0" y="74"/>
                </a:cubicBezTo>
                <a:cubicBezTo>
                  <a:pt x="0" y="115"/>
                  <a:pt x="33" y="148"/>
                  <a:pt x="74" y="148"/>
                </a:cubicBezTo>
                <a:cubicBezTo>
                  <a:pt x="115" y="148"/>
                  <a:pt x="148" y="115"/>
                  <a:pt x="148" y="74"/>
                </a:cubicBezTo>
                <a:cubicBezTo>
                  <a:pt x="148" y="33"/>
                  <a:pt x="115" y="0"/>
                  <a:pt x="74" y="0"/>
                </a:cubicBezTo>
                <a:close/>
                <a:moveTo>
                  <a:pt x="74" y="140"/>
                </a:moveTo>
                <a:cubicBezTo>
                  <a:pt x="37" y="140"/>
                  <a:pt x="8" y="110"/>
                  <a:pt x="8" y="74"/>
                </a:cubicBezTo>
                <a:cubicBezTo>
                  <a:pt x="8" y="38"/>
                  <a:pt x="37" y="8"/>
                  <a:pt x="74" y="8"/>
                </a:cubicBezTo>
                <a:cubicBezTo>
                  <a:pt x="110" y="8"/>
                  <a:pt x="140" y="38"/>
                  <a:pt x="140" y="74"/>
                </a:cubicBezTo>
                <a:cubicBezTo>
                  <a:pt x="140" y="110"/>
                  <a:pt x="110" y="140"/>
                  <a:pt x="74" y="14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5" name="Freeform 78"/>
          <p:cNvSpPr>
            <a:spLocks noEditPoints="1"/>
          </p:cNvSpPr>
          <p:nvPr/>
        </p:nvSpPr>
        <p:spPr bwMode="auto">
          <a:xfrm>
            <a:off x="7496344" y="3893627"/>
            <a:ext cx="315036" cy="365791"/>
          </a:xfrm>
          <a:custGeom>
            <a:avLst/>
            <a:gdLst>
              <a:gd name="T0" fmla="*/ 37 w 136"/>
              <a:gd name="T1" fmla="*/ 51 h 158"/>
              <a:gd name="T2" fmla="*/ 49 w 136"/>
              <a:gd name="T3" fmla="*/ 63 h 158"/>
              <a:gd name="T4" fmla="*/ 62 w 136"/>
              <a:gd name="T5" fmla="*/ 51 h 158"/>
              <a:gd name="T6" fmla="*/ 49 w 136"/>
              <a:gd name="T7" fmla="*/ 39 h 158"/>
              <a:gd name="T8" fmla="*/ 37 w 136"/>
              <a:gd name="T9" fmla="*/ 51 h 158"/>
              <a:gd name="T10" fmla="*/ 28 w 136"/>
              <a:gd name="T11" fmla="*/ 158 h 158"/>
              <a:gd name="T12" fmla="*/ 136 w 136"/>
              <a:gd name="T13" fmla="*/ 158 h 158"/>
              <a:gd name="T14" fmla="*/ 127 w 136"/>
              <a:gd name="T15" fmla="*/ 146 h 158"/>
              <a:gd name="T16" fmla="*/ 107 w 136"/>
              <a:gd name="T17" fmla="*/ 146 h 158"/>
              <a:gd name="T18" fmla="*/ 107 w 136"/>
              <a:gd name="T19" fmla="*/ 103 h 158"/>
              <a:gd name="T20" fmla="*/ 121 w 136"/>
              <a:gd name="T21" fmla="*/ 95 h 158"/>
              <a:gd name="T22" fmla="*/ 117 w 136"/>
              <a:gd name="T23" fmla="*/ 89 h 158"/>
              <a:gd name="T24" fmla="*/ 77 w 136"/>
              <a:gd name="T25" fmla="*/ 112 h 158"/>
              <a:gd name="T26" fmla="*/ 81 w 136"/>
              <a:gd name="T27" fmla="*/ 118 h 158"/>
              <a:gd name="T28" fmla="*/ 86 w 136"/>
              <a:gd name="T29" fmla="*/ 115 h 158"/>
              <a:gd name="T30" fmla="*/ 86 w 136"/>
              <a:gd name="T31" fmla="*/ 129 h 158"/>
              <a:gd name="T32" fmla="*/ 36 w 136"/>
              <a:gd name="T33" fmla="*/ 64 h 158"/>
              <a:gd name="T34" fmla="*/ 30 w 136"/>
              <a:gd name="T35" fmla="*/ 51 h 158"/>
              <a:gd name="T36" fmla="*/ 30 w 136"/>
              <a:gd name="T37" fmla="*/ 51 h 158"/>
              <a:gd name="T38" fmla="*/ 68 w 136"/>
              <a:gd name="T39" fmla="*/ 146 h 158"/>
              <a:gd name="T40" fmla="*/ 37 w 136"/>
              <a:gd name="T41" fmla="*/ 146 h 158"/>
              <a:gd name="T42" fmla="*/ 28 w 136"/>
              <a:gd name="T43" fmla="*/ 158 h 158"/>
              <a:gd name="T44" fmla="*/ 36 w 136"/>
              <a:gd name="T45" fmla="*/ 16 h 158"/>
              <a:gd name="T46" fmla="*/ 45 w 136"/>
              <a:gd name="T47" fmla="*/ 33 h 158"/>
              <a:gd name="T48" fmla="*/ 49 w 136"/>
              <a:gd name="T49" fmla="*/ 32 h 158"/>
              <a:gd name="T50" fmla="*/ 68 w 136"/>
              <a:gd name="T51" fmla="*/ 51 h 158"/>
              <a:gd name="T52" fmla="*/ 63 w 136"/>
              <a:gd name="T53" fmla="*/ 64 h 158"/>
              <a:gd name="T54" fmla="*/ 75 w 136"/>
              <a:gd name="T55" fmla="*/ 84 h 158"/>
              <a:gd name="T56" fmla="*/ 75 w 136"/>
              <a:gd name="T57" fmla="*/ 84 h 158"/>
              <a:gd name="T58" fmla="*/ 74 w 136"/>
              <a:gd name="T59" fmla="*/ 89 h 158"/>
              <a:gd name="T60" fmla="*/ 78 w 136"/>
              <a:gd name="T61" fmla="*/ 90 h 158"/>
              <a:gd name="T62" fmla="*/ 95 w 136"/>
              <a:gd name="T63" fmla="*/ 80 h 158"/>
              <a:gd name="T64" fmla="*/ 96 w 136"/>
              <a:gd name="T65" fmla="*/ 76 h 158"/>
              <a:gd name="T66" fmla="*/ 92 w 136"/>
              <a:gd name="T67" fmla="*/ 74 h 158"/>
              <a:gd name="T68" fmla="*/ 77 w 136"/>
              <a:gd name="T69" fmla="*/ 49 h 158"/>
              <a:gd name="T70" fmla="*/ 77 w 136"/>
              <a:gd name="T71" fmla="*/ 42 h 158"/>
              <a:gd name="T72" fmla="*/ 71 w 136"/>
              <a:gd name="T73" fmla="*/ 30 h 158"/>
              <a:gd name="T74" fmla="*/ 65 w 136"/>
              <a:gd name="T75" fmla="*/ 27 h 158"/>
              <a:gd name="T76" fmla="*/ 53 w 136"/>
              <a:gd name="T77" fmla="*/ 6 h 158"/>
              <a:gd name="T78" fmla="*/ 53 w 136"/>
              <a:gd name="T79" fmla="*/ 6 h 158"/>
              <a:gd name="T80" fmla="*/ 54 w 136"/>
              <a:gd name="T81" fmla="*/ 2 h 158"/>
              <a:gd name="T82" fmla="*/ 50 w 136"/>
              <a:gd name="T83" fmla="*/ 1 h 158"/>
              <a:gd name="T84" fmla="*/ 33 w 136"/>
              <a:gd name="T85" fmla="*/ 11 h 158"/>
              <a:gd name="T86" fmla="*/ 32 w 136"/>
              <a:gd name="T87" fmla="*/ 15 h 158"/>
              <a:gd name="T88" fmla="*/ 36 w 136"/>
              <a:gd name="T89" fmla="*/ 16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36" h="158">
                <a:moveTo>
                  <a:pt x="37" y="51"/>
                </a:moveTo>
                <a:cubicBezTo>
                  <a:pt x="37" y="58"/>
                  <a:pt x="42" y="63"/>
                  <a:pt x="49" y="63"/>
                </a:cubicBezTo>
                <a:cubicBezTo>
                  <a:pt x="56" y="63"/>
                  <a:pt x="62" y="58"/>
                  <a:pt x="62" y="51"/>
                </a:cubicBezTo>
                <a:cubicBezTo>
                  <a:pt x="62" y="44"/>
                  <a:pt x="56" y="39"/>
                  <a:pt x="49" y="39"/>
                </a:cubicBezTo>
                <a:cubicBezTo>
                  <a:pt x="42" y="39"/>
                  <a:pt x="37" y="44"/>
                  <a:pt x="37" y="51"/>
                </a:cubicBezTo>
                <a:close/>
                <a:moveTo>
                  <a:pt x="28" y="158"/>
                </a:moveTo>
                <a:cubicBezTo>
                  <a:pt x="136" y="158"/>
                  <a:pt x="136" y="158"/>
                  <a:pt x="136" y="158"/>
                </a:cubicBezTo>
                <a:cubicBezTo>
                  <a:pt x="127" y="146"/>
                  <a:pt x="127" y="146"/>
                  <a:pt x="127" y="146"/>
                </a:cubicBezTo>
                <a:cubicBezTo>
                  <a:pt x="107" y="146"/>
                  <a:pt x="107" y="146"/>
                  <a:pt x="107" y="146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21" y="95"/>
                  <a:pt x="121" y="95"/>
                  <a:pt x="121" y="95"/>
                </a:cubicBezTo>
                <a:cubicBezTo>
                  <a:pt x="117" y="89"/>
                  <a:pt x="117" y="89"/>
                  <a:pt x="117" y="89"/>
                </a:cubicBezTo>
                <a:cubicBezTo>
                  <a:pt x="77" y="112"/>
                  <a:pt x="77" y="112"/>
                  <a:pt x="77" y="112"/>
                </a:cubicBezTo>
                <a:cubicBezTo>
                  <a:pt x="81" y="118"/>
                  <a:pt x="81" y="118"/>
                  <a:pt x="81" y="118"/>
                </a:cubicBezTo>
                <a:cubicBezTo>
                  <a:pt x="86" y="115"/>
                  <a:pt x="86" y="115"/>
                  <a:pt x="86" y="115"/>
                </a:cubicBezTo>
                <a:cubicBezTo>
                  <a:pt x="86" y="129"/>
                  <a:pt x="86" y="129"/>
                  <a:pt x="86" y="129"/>
                </a:cubicBezTo>
                <a:cubicBezTo>
                  <a:pt x="38" y="128"/>
                  <a:pt x="18" y="86"/>
                  <a:pt x="36" y="64"/>
                </a:cubicBezTo>
                <a:cubicBezTo>
                  <a:pt x="32" y="61"/>
                  <a:pt x="30" y="56"/>
                  <a:pt x="30" y="51"/>
                </a:cubicBezTo>
                <a:cubicBezTo>
                  <a:pt x="30" y="51"/>
                  <a:pt x="30" y="51"/>
                  <a:pt x="30" y="51"/>
                </a:cubicBezTo>
                <a:cubicBezTo>
                  <a:pt x="0" y="74"/>
                  <a:pt x="14" y="129"/>
                  <a:pt x="68" y="146"/>
                </a:cubicBezTo>
                <a:cubicBezTo>
                  <a:pt x="37" y="146"/>
                  <a:pt x="37" y="146"/>
                  <a:pt x="37" y="146"/>
                </a:cubicBezTo>
                <a:lnTo>
                  <a:pt x="28" y="158"/>
                </a:lnTo>
                <a:close/>
                <a:moveTo>
                  <a:pt x="36" y="16"/>
                </a:moveTo>
                <a:cubicBezTo>
                  <a:pt x="45" y="33"/>
                  <a:pt x="45" y="33"/>
                  <a:pt x="45" y="33"/>
                </a:cubicBezTo>
                <a:cubicBezTo>
                  <a:pt x="47" y="33"/>
                  <a:pt x="48" y="32"/>
                  <a:pt x="49" y="32"/>
                </a:cubicBezTo>
                <a:cubicBezTo>
                  <a:pt x="60" y="32"/>
                  <a:pt x="68" y="41"/>
                  <a:pt x="68" y="51"/>
                </a:cubicBezTo>
                <a:cubicBezTo>
                  <a:pt x="68" y="56"/>
                  <a:pt x="66" y="60"/>
                  <a:pt x="63" y="64"/>
                </a:cubicBezTo>
                <a:cubicBezTo>
                  <a:pt x="75" y="84"/>
                  <a:pt x="75" y="84"/>
                  <a:pt x="75" y="84"/>
                </a:cubicBezTo>
                <a:cubicBezTo>
                  <a:pt x="75" y="84"/>
                  <a:pt x="75" y="84"/>
                  <a:pt x="75" y="84"/>
                </a:cubicBezTo>
                <a:cubicBezTo>
                  <a:pt x="73" y="85"/>
                  <a:pt x="73" y="87"/>
                  <a:pt x="74" y="89"/>
                </a:cubicBezTo>
                <a:cubicBezTo>
                  <a:pt x="74" y="90"/>
                  <a:pt x="76" y="91"/>
                  <a:pt x="78" y="90"/>
                </a:cubicBezTo>
                <a:cubicBezTo>
                  <a:pt x="95" y="80"/>
                  <a:pt x="95" y="80"/>
                  <a:pt x="95" y="80"/>
                </a:cubicBezTo>
                <a:cubicBezTo>
                  <a:pt x="97" y="79"/>
                  <a:pt x="97" y="77"/>
                  <a:pt x="96" y="76"/>
                </a:cubicBezTo>
                <a:cubicBezTo>
                  <a:pt x="95" y="74"/>
                  <a:pt x="93" y="74"/>
                  <a:pt x="92" y="74"/>
                </a:cubicBezTo>
                <a:cubicBezTo>
                  <a:pt x="77" y="49"/>
                  <a:pt x="77" y="49"/>
                  <a:pt x="77" y="49"/>
                </a:cubicBezTo>
                <a:cubicBezTo>
                  <a:pt x="78" y="47"/>
                  <a:pt x="79" y="44"/>
                  <a:pt x="77" y="42"/>
                </a:cubicBezTo>
                <a:cubicBezTo>
                  <a:pt x="71" y="30"/>
                  <a:pt x="71" y="30"/>
                  <a:pt x="71" y="30"/>
                </a:cubicBezTo>
                <a:cubicBezTo>
                  <a:pt x="70" y="28"/>
                  <a:pt x="67" y="27"/>
                  <a:pt x="65" y="27"/>
                </a:cubicBezTo>
                <a:cubicBezTo>
                  <a:pt x="53" y="6"/>
                  <a:pt x="53" y="6"/>
                  <a:pt x="53" y="6"/>
                </a:cubicBezTo>
                <a:cubicBezTo>
                  <a:pt x="53" y="6"/>
                  <a:pt x="53" y="6"/>
                  <a:pt x="53" y="6"/>
                </a:cubicBezTo>
                <a:cubicBezTo>
                  <a:pt x="55" y="5"/>
                  <a:pt x="55" y="3"/>
                  <a:pt x="54" y="2"/>
                </a:cubicBezTo>
                <a:cubicBezTo>
                  <a:pt x="53" y="0"/>
                  <a:pt x="51" y="0"/>
                  <a:pt x="50" y="1"/>
                </a:cubicBezTo>
                <a:cubicBezTo>
                  <a:pt x="33" y="11"/>
                  <a:pt x="33" y="11"/>
                  <a:pt x="33" y="11"/>
                </a:cubicBezTo>
                <a:cubicBezTo>
                  <a:pt x="31" y="11"/>
                  <a:pt x="31" y="14"/>
                  <a:pt x="32" y="15"/>
                </a:cubicBezTo>
                <a:cubicBezTo>
                  <a:pt x="32" y="17"/>
                  <a:pt x="34" y="17"/>
                  <a:pt x="36" y="1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6" name="Freeform 85"/>
          <p:cNvSpPr>
            <a:spLocks noEditPoints="1"/>
          </p:cNvSpPr>
          <p:nvPr/>
        </p:nvSpPr>
        <p:spPr bwMode="auto">
          <a:xfrm>
            <a:off x="4686826" y="4777200"/>
            <a:ext cx="317096" cy="442069"/>
          </a:xfrm>
          <a:custGeom>
            <a:avLst/>
            <a:gdLst>
              <a:gd name="T0" fmla="*/ 76 w 128"/>
              <a:gd name="T1" fmla="*/ 76 h 179"/>
              <a:gd name="T2" fmla="*/ 71 w 128"/>
              <a:gd name="T3" fmla="*/ 89 h 179"/>
              <a:gd name="T4" fmla="*/ 84 w 128"/>
              <a:gd name="T5" fmla="*/ 99 h 179"/>
              <a:gd name="T6" fmla="*/ 84 w 128"/>
              <a:gd name="T7" fmla="*/ 100 h 179"/>
              <a:gd name="T8" fmla="*/ 94 w 128"/>
              <a:gd name="T9" fmla="*/ 94 h 179"/>
              <a:gd name="T10" fmla="*/ 100 w 128"/>
              <a:gd name="T11" fmla="*/ 84 h 179"/>
              <a:gd name="T12" fmla="*/ 99 w 128"/>
              <a:gd name="T13" fmla="*/ 84 h 179"/>
              <a:gd name="T14" fmla="*/ 78 w 128"/>
              <a:gd name="T15" fmla="*/ 58 h 179"/>
              <a:gd name="T16" fmla="*/ 73 w 128"/>
              <a:gd name="T17" fmla="*/ 66 h 179"/>
              <a:gd name="T18" fmla="*/ 76 w 128"/>
              <a:gd name="T19" fmla="*/ 76 h 179"/>
              <a:gd name="T20" fmla="*/ 58 w 128"/>
              <a:gd name="T21" fmla="*/ 57 h 179"/>
              <a:gd name="T22" fmla="*/ 69 w 128"/>
              <a:gd name="T23" fmla="*/ 61 h 179"/>
              <a:gd name="T24" fmla="*/ 74 w 128"/>
              <a:gd name="T25" fmla="*/ 51 h 179"/>
              <a:gd name="T26" fmla="*/ 74 w 128"/>
              <a:gd name="T27" fmla="*/ 51 h 179"/>
              <a:gd name="T28" fmla="*/ 48 w 128"/>
              <a:gd name="T29" fmla="*/ 20 h 179"/>
              <a:gd name="T30" fmla="*/ 36 w 128"/>
              <a:gd name="T31" fmla="*/ 36 h 179"/>
              <a:gd name="T32" fmla="*/ 20 w 128"/>
              <a:gd name="T33" fmla="*/ 48 h 179"/>
              <a:gd name="T34" fmla="*/ 42 w 128"/>
              <a:gd name="T35" fmla="*/ 66 h 179"/>
              <a:gd name="T36" fmla="*/ 58 w 128"/>
              <a:gd name="T37" fmla="*/ 57 h 179"/>
              <a:gd name="T38" fmla="*/ 43 w 128"/>
              <a:gd name="T39" fmla="*/ 9 h 179"/>
              <a:gd name="T40" fmla="*/ 38 w 128"/>
              <a:gd name="T41" fmla="*/ 4 h 179"/>
              <a:gd name="T42" fmla="*/ 14 w 128"/>
              <a:gd name="T43" fmla="*/ 15 h 179"/>
              <a:gd name="T44" fmla="*/ 3 w 128"/>
              <a:gd name="T45" fmla="*/ 38 h 179"/>
              <a:gd name="T46" fmla="*/ 9 w 128"/>
              <a:gd name="T47" fmla="*/ 44 h 179"/>
              <a:gd name="T48" fmla="*/ 32 w 128"/>
              <a:gd name="T49" fmla="*/ 33 h 179"/>
              <a:gd name="T50" fmla="*/ 43 w 128"/>
              <a:gd name="T51" fmla="*/ 9 h 179"/>
              <a:gd name="T52" fmla="*/ 49 w 128"/>
              <a:gd name="T53" fmla="*/ 93 h 179"/>
              <a:gd name="T54" fmla="*/ 49 w 128"/>
              <a:gd name="T55" fmla="*/ 105 h 179"/>
              <a:gd name="T56" fmla="*/ 66 w 128"/>
              <a:gd name="T57" fmla="*/ 105 h 179"/>
              <a:gd name="T58" fmla="*/ 66 w 128"/>
              <a:gd name="T59" fmla="*/ 93 h 179"/>
              <a:gd name="T60" fmla="*/ 58 w 128"/>
              <a:gd name="T61" fmla="*/ 95 h 179"/>
              <a:gd name="T62" fmla="*/ 49 w 128"/>
              <a:gd name="T63" fmla="*/ 93 h 179"/>
              <a:gd name="T64" fmla="*/ 70 w 128"/>
              <a:gd name="T65" fmla="*/ 76 h 179"/>
              <a:gd name="T66" fmla="*/ 58 w 128"/>
              <a:gd name="T67" fmla="*/ 64 h 179"/>
              <a:gd name="T68" fmla="*/ 45 w 128"/>
              <a:gd name="T69" fmla="*/ 76 h 179"/>
              <a:gd name="T70" fmla="*/ 58 w 128"/>
              <a:gd name="T71" fmla="*/ 88 h 179"/>
              <a:gd name="T72" fmla="*/ 70 w 128"/>
              <a:gd name="T73" fmla="*/ 76 h 179"/>
              <a:gd name="T74" fmla="*/ 62 w 128"/>
              <a:gd name="T75" fmla="*/ 113 h 179"/>
              <a:gd name="T76" fmla="*/ 53 w 128"/>
              <a:gd name="T77" fmla="*/ 113 h 179"/>
              <a:gd name="T78" fmla="*/ 53 w 128"/>
              <a:gd name="T79" fmla="*/ 129 h 179"/>
              <a:gd name="T80" fmla="*/ 25 w 128"/>
              <a:gd name="T81" fmla="*/ 171 h 179"/>
              <a:gd name="T82" fmla="*/ 33 w 128"/>
              <a:gd name="T83" fmla="*/ 175 h 179"/>
              <a:gd name="T84" fmla="*/ 53 w 128"/>
              <a:gd name="T85" fmla="*/ 144 h 179"/>
              <a:gd name="T86" fmla="*/ 53 w 128"/>
              <a:gd name="T87" fmla="*/ 179 h 179"/>
              <a:gd name="T88" fmla="*/ 62 w 128"/>
              <a:gd name="T89" fmla="*/ 179 h 179"/>
              <a:gd name="T90" fmla="*/ 62 w 128"/>
              <a:gd name="T91" fmla="*/ 144 h 179"/>
              <a:gd name="T92" fmla="*/ 82 w 128"/>
              <a:gd name="T93" fmla="*/ 175 h 179"/>
              <a:gd name="T94" fmla="*/ 90 w 128"/>
              <a:gd name="T95" fmla="*/ 171 h 179"/>
              <a:gd name="T96" fmla="*/ 62 w 128"/>
              <a:gd name="T97" fmla="*/ 129 h 179"/>
              <a:gd name="T98" fmla="*/ 62 w 128"/>
              <a:gd name="T99" fmla="*/ 113 h 179"/>
              <a:gd name="T100" fmla="*/ 127 w 128"/>
              <a:gd name="T101" fmla="*/ 120 h 179"/>
              <a:gd name="T102" fmla="*/ 102 w 128"/>
              <a:gd name="T103" fmla="*/ 92 h 179"/>
              <a:gd name="T104" fmla="*/ 98 w 128"/>
              <a:gd name="T105" fmla="*/ 98 h 179"/>
              <a:gd name="T106" fmla="*/ 92 w 128"/>
              <a:gd name="T107" fmla="*/ 102 h 179"/>
              <a:gd name="T108" fmla="*/ 120 w 128"/>
              <a:gd name="T109" fmla="*/ 127 h 179"/>
              <a:gd name="T110" fmla="*/ 120 w 128"/>
              <a:gd name="T111" fmla="*/ 128 h 179"/>
              <a:gd name="T112" fmla="*/ 125 w 128"/>
              <a:gd name="T113" fmla="*/ 125 h 179"/>
              <a:gd name="T114" fmla="*/ 128 w 128"/>
              <a:gd name="T115" fmla="*/ 120 h 179"/>
              <a:gd name="T116" fmla="*/ 127 w 128"/>
              <a:gd name="T117" fmla="*/ 120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28" h="179">
                <a:moveTo>
                  <a:pt x="76" y="76"/>
                </a:moveTo>
                <a:cubicBezTo>
                  <a:pt x="76" y="81"/>
                  <a:pt x="74" y="85"/>
                  <a:pt x="71" y="8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85" y="101"/>
                  <a:pt x="89" y="98"/>
                  <a:pt x="94" y="94"/>
                </a:cubicBezTo>
                <a:cubicBezTo>
                  <a:pt x="98" y="90"/>
                  <a:pt x="101" y="85"/>
                  <a:pt x="100" y="84"/>
                </a:cubicBezTo>
                <a:cubicBezTo>
                  <a:pt x="100" y="84"/>
                  <a:pt x="100" y="84"/>
                  <a:pt x="99" y="84"/>
                </a:cubicBezTo>
                <a:cubicBezTo>
                  <a:pt x="78" y="58"/>
                  <a:pt x="78" y="58"/>
                  <a:pt x="78" y="58"/>
                </a:cubicBezTo>
                <a:cubicBezTo>
                  <a:pt x="77" y="61"/>
                  <a:pt x="75" y="63"/>
                  <a:pt x="73" y="66"/>
                </a:cubicBezTo>
                <a:cubicBezTo>
                  <a:pt x="75" y="69"/>
                  <a:pt x="76" y="72"/>
                  <a:pt x="76" y="76"/>
                </a:cubicBezTo>
                <a:close/>
                <a:moveTo>
                  <a:pt x="58" y="57"/>
                </a:moveTo>
                <a:cubicBezTo>
                  <a:pt x="62" y="57"/>
                  <a:pt x="66" y="59"/>
                  <a:pt x="69" y="61"/>
                </a:cubicBezTo>
                <a:cubicBezTo>
                  <a:pt x="73" y="56"/>
                  <a:pt x="75" y="52"/>
                  <a:pt x="74" y="51"/>
                </a:cubicBezTo>
                <a:cubicBezTo>
                  <a:pt x="74" y="51"/>
                  <a:pt x="74" y="51"/>
                  <a:pt x="74" y="51"/>
                </a:cubicBezTo>
                <a:cubicBezTo>
                  <a:pt x="48" y="20"/>
                  <a:pt x="48" y="20"/>
                  <a:pt x="48" y="20"/>
                </a:cubicBezTo>
                <a:cubicBezTo>
                  <a:pt x="46" y="25"/>
                  <a:pt x="42" y="31"/>
                  <a:pt x="36" y="36"/>
                </a:cubicBezTo>
                <a:cubicBezTo>
                  <a:pt x="31" y="42"/>
                  <a:pt x="25" y="46"/>
                  <a:pt x="20" y="48"/>
                </a:cubicBezTo>
                <a:cubicBezTo>
                  <a:pt x="42" y="66"/>
                  <a:pt x="42" y="66"/>
                  <a:pt x="42" y="66"/>
                </a:cubicBezTo>
                <a:cubicBezTo>
                  <a:pt x="45" y="61"/>
                  <a:pt x="51" y="57"/>
                  <a:pt x="58" y="57"/>
                </a:cubicBezTo>
                <a:close/>
                <a:moveTo>
                  <a:pt x="43" y="9"/>
                </a:moveTo>
                <a:cubicBezTo>
                  <a:pt x="38" y="4"/>
                  <a:pt x="38" y="4"/>
                  <a:pt x="38" y="4"/>
                </a:cubicBezTo>
                <a:cubicBezTo>
                  <a:pt x="34" y="0"/>
                  <a:pt x="24" y="6"/>
                  <a:pt x="14" y="15"/>
                </a:cubicBezTo>
                <a:cubicBezTo>
                  <a:pt x="5" y="25"/>
                  <a:pt x="0" y="35"/>
                  <a:pt x="3" y="38"/>
                </a:cubicBezTo>
                <a:cubicBezTo>
                  <a:pt x="9" y="44"/>
                  <a:pt x="9" y="44"/>
                  <a:pt x="9" y="44"/>
                </a:cubicBezTo>
                <a:cubicBezTo>
                  <a:pt x="12" y="47"/>
                  <a:pt x="22" y="42"/>
                  <a:pt x="32" y="33"/>
                </a:cubicBezTo>
                <a:cubicBezTo>
                  <a:pt x="42" y="23"/>
                  <a:pt x="47" y="13"/>
                  <a:pt x="43" y="9"/>
                </a:cubicBezTo>
                <a:close/>
                <a:moveTo>
                  <a:pt x="49" y="93"/>
                </a:moveTo>
                <a:cubicBezTo>
                  <a:pt x="49" y="105"/>
                  <a:pt x="49" y="105"/>
                  <a:pt x="49" y="105"/>
                </a:cubicBezTo>
                <a:cubicBezTo>
                  <a:pt x="66" y="105"/>
                  <a:pt x="66" y="105"/>
                  <a:pt x="66" y="105"/>
                </a:cubicBezTo>
                <a:cubicBezTo>
                  <a:pt x="66" y="93"/>
                  <a:pt x="66" y="93"/>
                  <a:pt x="66" y="93"/>
                </a:cubicBezTo>
                <a:cubicBezTo>
                  <a:pt x="63" y="94"/>
                  <a:pt x="61" y="95"/>
                  <a:pt x="58" y="95"/>
                </a:cubicBezTo>
                <a:cubicBezTo>
                  <a:pt x="55" y="95"/>
                  <a:pt x="52" y="94"/>
                  <a:pt x="49" y="93"/>
                </a:cubicBezTo>
                <a:close/>
                <a:moveTo>
                  <a:pt x="70" y="76"/>
                </a:moveTo>
                <a:cubicBezTo>
                  <a:pt x="70" y="69"/>
                  <a:pt x="64" y="64"/>
                  <a:pt x="58" y="64"/>
                </a:cubicBezTo>
                <a:cubicBezTo>
                  <a:pt x="51" y="64"/>
                  <a:pt x="45" y="69"/>
                  <a:pt x="45" y="76"/>
                </a:cubicBezTo>
                <a:cubicBezTo>
                  <a:pt x="45" y="83"/>
                  <a:pt x="51" y="88"/>
                  <a:pt x="58" y="88"/>
                </a:cubicBezTo>
                <a:cubicBezTo>
                  <a:pt x="64" y="88"/>
                  <a:pt x="70" y="83"/>
                  <a:pt x="70" y="76"/>
                </a:cubicBezTo>
                <a:close/>
                <a:moveTo>
                  <a:pt x="62" y="113"/>
                </a:moveTo>
                <a:cubicBezTo>
                  <a:pt x="53" y="113"/>
                  <a:pt x="53" y="113"/>
                  <a:pt x="53" y="113"/>
                </a:cubicBezTo>
                <a:cubicBezTo>
                  <a:pt x="53" y="129"/>
                  <a:pt x="53" y="129"/>
                  <a:pt x="53" y="129"/>
                </a:cubicBezTo>
                <a:cubicBezTo>
                  <a:pt x="25" y="171"/>
                  <a:pt x="25" y="171"/>
                  <a:pt x="25" y="171"/>
                </a:cubicBezTo>
                <a:cubicBezTo>
                  <a:pt x="33" y="175"/>
                  <a:pt x="33" y="175"/>
                  <a:pt x="33" y="175"/>
                </a:cubicBezTo>
                <a:cubicBezTo>
                  <a:pt x="53" y="144"/>
                  <a:pt x="53" y="144"/>
                  <a:pt x="53" y="144"/>
                </a:cubicBezTo>
                <a:cubicBezTo>
                  <a:pt x="53" y="179"/>
                  <a:pt x="53" y="179"/>
                  <a:pt x="53" y="179"/>
                </a:cubicBezTo>
                <a:cubicBezTo>
                  <a:pt x="62" y="179"/>
                  <a:pt x="62" y="179"/>
                  <a:pt x="62" y="179"/>
                </a:cubicBezTo>
                <a:cubicBezTo>
                  <a:pt x="62" y="144"/>
                  <a:pt x="62" y="144"/>
                  <a:pt x="62" y="144"/>
                </a:cubicBezTo>
                <a:cubicBezTo>
                  <a:pt x="82" y="175"/>
                  <a:pt x="82" y="175"/>
                  <a:pt x="82" y="175"/>
                </a:cubicBezTo>
                <a:cubicBezTo>
                  <a:pt x="90" y="171"/>
                  <a:pt x="90" y="171"/>
                  <a:pt x="90" y="171"/>
                </a:cubicBezTo>
                <a:cubicBezTo>
                  <a:pt x="62" y="129"/>
                  <a:pt x="62" y="129"/>
                  <a:pt x="62" y="129"/>
                </a:cubicBezTo>
                <a:lnTo>
                  <a:pt x="62" y="113"/>
                </a:lnTo>
                <a:close/>
                <a:moveTo>
                  <a:pt x="127" y="120"/>
                </a:moveTo>
                <a:cubicBezTo>
                  <a:pt x="102" y="92"/>
                  <a:pt x="102" y="92"/>
                  <a:pt x="102" y="92"/>
                </a:cubicBezTo>
                <a:cubicBezTo>
                  <a:pt x="102" y="94"/>
                  <a:pt x="100" y="96"/>
                  <a:pt x="98" y="98"/>
                </a:cubicBezTo>
                <a:cubicBezTo>
                  <a:pt x="96" y="100"/>
                  <a:pt x="94" y="102"/>
                  <a:pt x="92" y="102"/>
                </a:cubicBezTo>
                <a:cubicBezTo>
                  <a:pt x="120" y="127"/>
                  <a:pt x="120" y="127"/>
                  <a:pt x="120" y="127"/>
                </a:cubicBezTo>
                <a:cubicBezTo>
                  <a:pt x="120" y="128"/>
                  <a:pt x="120" y="128"/>
                  <a:pt x="120" y="128"/>
                </a:cubicBezTo>
                <a:cubicBezTo>
                  <a:pt x="120" y="128"/>
                  <a:pt x="122" y="127"/>
                  <a:pt x="125" y="125"/>
                </a:cubicBezTo>
                <a:cubicBezTo>
                  <a:pt x="127" y="122"/>
                  <a:pt x="128" y="120"/>
                  <a:pt x="128" y="120"/>
                </a:cubicBezTo>
                <a:cubicBezTo>
                  <a:pt x="128" y="120"/>
                  <a:pt x="127" y="120"/>
                  <a:pt x="127" y="12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7" name="Freeform 18"/>
          <p:cNvSpPr/>
          <p:nvPr/>
        </p:nvSpPr>
        <p:spPr bwMode="auto">
          <a:xfrm>
            <a:off x="6752137" y="2390210"/>
            <a:ext cx="420883" cy="350020"/>
          </a:xfrm>
          <a:custGeom>
            <a:avLst/>
            <a:gdLst>
              <a:gd name="T0" fmla="*/ 74 w 148"/>
              <a:gd name="T1" fmla="*/ 0 h 123"/>
              <a:gd name="T2" fmla="*/ 0 w 148"/>
              <a:gd name="T3" fmla="*/ 45 h 123"/>
              <a:gd name="T4" fmla="*/ 30 w 148"/>
              <a:gd name="T5" fmla="*/ 81 h 123"/>
              <a:gd name="T6" fmla="*/ 20 w 148"/>
              <a:gd name="T7" fmla="*/ 123 h 123"/>
              <a:gd name="T8" fmla="*/ 55 w 148"/>
              <a:gd name="T9" fmla="*/ 89 h 123"/>
              <a:gd name="T10" fmla="*/ 74 w 148"/>
              <a:gd name="T11" fmla="*/ 90 h 123"/>
              <a:gd name="T12" fmla="*/ 148 w 148"/>
              <a:gd name="T13" fmla="*/ 45 h 123"/>
              <a:gd name="T14" fmla="*/ 74 w 148"/>
              <a:gd name="T15" fmla="*/ 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8" h="123">
                <a:moveTo>
                  <a:pt x="74" y="0"/>
                </a:moveTo>
                <a:cubicBezTo>
                  <a:pt x="33" y="0"/>
                  <a:pt x="0" y="20"/>
                  <a:pt x="0" y="45"/>
                </a:cubicBezTo>
                <a:cubicBezTo>
                  <a:pt x="0" y="60"/>
                  <a:pt x="12" y="73"/>
                  <a:pt x="30" y="81"/>
                </a:cubicBezTo>
                <a:cubicBezTo>
                  <a:pt x="20" y="123"/>
                  <a:pt x="20" y="123"/>
                  <a:pt x="20" y="123"/>
                </a:cubicBezTo>
                <a:cubicBezTo>
                  <a:pt x="55" y="89"/>
                  <a:pt x="55" y="89"/>
                  <a:pt x="55" y="89"/>
                </a:cubicBezTo>
                <a:cubicBezTo>
                  <a:pt x="61" y="90"/>
                  <a:pt x="68" y="90"/>
                  <a:pt x="74" y="90"/>
                </a:cubicBezTo>
                <a:cubicBezTo>
                  <a:pt x="115" y="90"/>
                  <a:pt x="148" y="70"/>
                  <a:pt x="148" y="45"/>
                </a:cubicBezTo>
                <a:cubicBezTo>
                  <a:pt x="148" y="20"/>
                  <a:pt x="115" y="0"/>
                  <a:pt x="74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40" name="Freeform 142"/>
          <p:cNvSpPr>
            <a:spLocks noEditPoints="1"/>
          </p:cNvSpPr>
          <p:nvPr/>
        </p:nvSpPr>
        <p:spPr bwMode="auto">
          <a:xfrm>
            <a:off x="5822883" y="2121398"/>
            <a:ext cx="502882" cy="305364"/>
          </a:xfrm>
          <a:custGeom>
            <a:avLst/>
            <a:gdLst>
              <a:gd name="T0" fmla="*/ 172 w 209"/>
              <a:gd name="T1" fmla="*/ 85 h 127"/>
              <a:gd name="T2" fmla="*/ 142 w 209"/>
              <a:gd name="T3" fmla="*/ 17 h 127"/>
              <a:gd name="T4" fmla="*/ 138 w 209"/>
              <a:gd name="T5" fmla="*/ 20 h 127"/>
              <a:gd name="T6" fmla="*/ 131 w 209"/>
              <a:gd name="T7" fmla="*/ 19 h 127"/>
              <a:gd name="T8" fmla="*/ 79 w 209"/>
              <a:gd name="T9" fmla="*/ 23 h 127"/>
              <a:gd name="T10" fmla="*/ 67 w 209"/>
              <a:gd name="T11" fmla="*/ 17 h 127"/>
              <a:gd name="T12" fmla="*/ 37 w 209"/>
              <a:gd name="T13" fmla="*/ 85 h 127"/>
              <a:gd name="T14" fmla="*/ 45 w 209"/>
              <a:gd name="T15" fmla="*/ 91 h 127"/>
              <a:gd name="T16" fmla="*/ 60 w 209"/>
              <a:gd name="T17" fmla="*/ 99 h 127"/>
              <a:gd name="T18" fmla="*/ 72 w 209"/>
              <a:gd name="T19" fmla="*/ 110 h 127"/>
              <a:gd name="T20" fmla="*/ 85 w 209"/>
              <a:gd name="T21" fmla="*/ 121 h 127"/>
              <a:gd name="T22" fmla="*/ 109 w 209"/>
              <a:gd name="T23" fmla="*/ 125 h 127"/>
              <a:gd name="T24" fmla="*/ 116 w 209"/>
              <a:gd name="T25" fmla="*/ 111 h 127"/>
              <a:gd name="T26" fmla="*/ 130 w 209"/>
              <a:gd name="T27" fmla="*/ 116 h 127"/>
              <a:gd name="T28" fmla="*/ 134 w 209"/>
              <a:gd name="T29" fmla="*/ 102 h 127"/>
              <a:gd name="T30" fmla="*/ 141 w 209"/>
              <a:gd name="T31" fmla="*/ 104 h 127"/>
              <a:gd name="T32" fmla="*/ 149 w 209"/>
              <a:gd name="T33" fmla="*/ 91 h 127"/>
              <a:gd name="T34" fmla="*/ 158 w 209"/>
              <a:gd name="T35" fmla="*/ 93 h 127"/>
              <a:gd name="T36" fmla="*/ 165 w 209"/>
              <a:gd name="T37" fmla="*/ 79 h 127"/>
              <a:gd name="T38" fmla="*/ 34 w 209"/>
              <a:gd name="T39" fmla="*/ 9 h 127"/>
              <a:gd name="T40" fmla="*/ 175 w 209"/>
              <a:gd name="T41" fmla="*/ 9 h 127"/>
              <a:gd name="T42" fmla="*/ 151 w 209"/>
              <a:gd name="T43" fmla="*/ 20 h 127"/>
              <a:gd name="T44" fmla="*/ 100 w 209"/>
              <a:gd name="T45" fmla="*/ 27 h 127"/>
              <a:gd name="T46" fmla="*/ 108 w 209"/>
              <a:gd name="T47" fmla="*/ 25 h 127"/>
              <a:gd name="T48" fmla="*/ 115 w 209"/>
              <a:gd name="T49" fmla="*/ 24 h 127"/>
              <a:gd name="T50" fmla="*/ 130 w 209"/>
              <a:gd name="T51" fmla="*/ 26 h 127"/>
              <a:gd name="T52" fmla="*/ 148 w 209"/>
              <a:gd name="T53" fmla="*/ 29 h 127"/>
              <a:gd name="T54" fmla="*/ 160 w 209"/>
              <a:gd name="T55" fmla="*/ 75 h 127"/>
              <a:gd name="T56" fmla="*/ 111 w 209"/>
              <a:gd name="T57" fmla="*/ 48 h 127"/>
              <a:gd name="T58" fmla="*/ 107 w 209"/>
              <a:gd name="T59" fmla="*/ 47 h 127"/>
              <a:gd name="T60" fmla="*/ 103 w 209"/>
              <a:gd name="T61" fmla="*/ 46 h 127"/>
              <a:gd name="T62" fmla="*/ 95 w 209"/>
              <a:gd name="T63" fmla="*/ 47 h 127"/>
              <a:gd name="T64" fmla="*/ 93 w 209"/>
              <a:gd name="T65" fmla="*/ 48 h 127"/>
              <a:gd name="T66" fmla="*/ 72 w 209"/>
              <a:gd name="T67" fmla="*/ 52 h 127"/>
              <a:gd name="T68" fmla="*/ 69 w 209"/>
              <a:gd name="T69" fmla="*/ 50 h 127"/>
              <a:gd name="T70" fmla="*/ 94 w 209"/>
              <a:gd name="T71" fmla="*/ 30 h 127"/>
              <a:gd name="T72" fmla="*/ 50 w 209"/>
              <a:gd name="T73" fmla="*/ 90 h 127"/>
              <a:gd name="T74" fmla="*/ 56 w 209"/>
              <a:gd name="T75" fmla="*/ 84 h 127"/>
              <a:gd name="T76" fmla="*/ 71 w 209"/>
              <a:gd name="T77" fmla="*/ 105 h 127"/>
              <a:gd name="T78" fmla="*/ 70 w 209"/>
              <a:gd name="T79" fmla="*/ 94 h 127"/>
              <a:gd name="T80" fmla="*/ 71 w 209"/>
              <a:gd name="T81" fmla="*/ 105 h 127"/>
              <a:gd name="T82" fmla="*/ 80 w 209"/>
              <a:gd name="T83" fmla="*/ 107 h 127"/>
              <a:gd name="T84" fmla="*/ 91 w 209"/>
              <a:gd name="T85" fmla="*/ 109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09" h="127">
                <a:moveTo>
                  <a:pt x="165" y="79"/>
                </a:moveTo>
                <a:cubicBezTo>
                  <a:pt x="167" y="78"/>
                  <a:pt x="167" y="77"/>
                  <a:pt x="168" y="76"/>
                </a:cubicBezTo>
                <a:cubicBezTo>
                  <a:pt x="172" y="85"/>
                  <a:pt x="172" y="85"/>
                  <a:pt x="172" y="85"/>
                </a:cubicBezTo>
                <a:cubicBezTo>
                  <a:pt x="209" y="68"/>
                  <a:pt x="209" y="68"/>
                  <a:pt x="209" y="68"/>
                </a:cubicBezTo>
                <a:cubicBezTo>
                  <a:pt x="179" y="0"/>
                  <a:pt x="179" y="0"/>
                  <a:pt x="179" y="0"/>
                </a:cubicBezTo>
                <a:cubicBezTo>
                  <a:pt x="142" y="17"/>
                  <a:pt x="142" y="17"/>
                  <a:pt x="142" y="17"/>
                </a:cubicBezTo>
                <a:cubicBezTo>
                  <a:pt x="144" y="22"/>
                  <a:pt x="144" y="22"/>
                  <a:pt x="144" y="22"/>
                </a:cubicBezTo>
                <a:cubicBezTo>
                  <a:pt x="138" y="20"/>
                  <a:pt x="138" y="20"/>
                  <a:pt x="138" y="20"/>
                </a:cubicBezTo>
                <a:cubicBezTo>
                  <a:pt x="138" y="20"/>
                  <a:pt x="138" y="20"/>
                  <a:pt x="138" y="20"/>
                </a:cubicBezTo>
                <a:cubicBezTo>
                  <a:pt x="138" y="20"/>
                  <a:pt x="138" y="20"/>
                  <a:pt x="138" y="20"/>
                </a:cubicBezTo>
                <a:cubicBezTo>
                  <a:pt x="134" y="19"/>
                  <a:pt x="134" y="19"/>
                  <a:pt x="134" y="19"/>
                </a:cubicBezTo>
                <a:cubicBezTo>
                  <a:pt x="133" y="19"/>
                  <a:pt x="132" y="19"/>
                  <a:pt x="131" y="19"/>
                </a:cubicBezTo>
                <a:cubicBezTo>
                  <a:pt x="121" y="17"/>
                  <a:pt x="104" y="16"/>
                  <a:pt x="93" y="23"/>
                </a:cubicBezTo>
                <a:cubicBezTo>
                  <a:pt x="91" y="24"/>
                  <a:pt x="90" y="25"/>
                  <a:pt x="89" y="26"/>
                </a:cubicBezTo>
                <a:cubicBezTo>
                  <a:pt x="86" y="23"/>
                  <a:pt x="82" y="22"/>
                  <a:pt x="79" y="23"/>
                </a:cubicBezTo>
                <a:cubicBezTo>
                  <a:pt x="64" y="27"/>
                  <a:pt x="64" y="27"/>
                  <a:pt x="64" y="27"/>
                </a:cubicBezTo>
                <a:cubicBezTo>
                  <a:pt x="63" y="26"/>
                  <a:pt x="63" y="26"/>
                  <a:pt x="63" y="26"/>
                </a:cubicBezTo>
                <a:cubicBezTo>
                  <a:pt x="67" y="17"/>
                  <a:pt x="67" y="17"/>
                  <a:pt x="67" y="17"/>
                </a:cubicBezTo>
                <a:cubicBezTo>
                  <a:pt x="31" y="0"/>
                  <a:pt x="31" y="0"/>
                  <a:pt x="31" y="0"/>
                </a:cubicBezTo>
                <a:cubicBezTo>
                  <a:pt x="0" y="68"/>
                  <a:pt x="0" y="68"/>
                  <a:pt x="0" y="68"/>
                </a:cubicBezTo>
                <a:cubicBezTo>
                  <a:pt x="37" y="85"/>
                  <a:pt x="37" y="85"/>
                  <a:pt x="37" y="85"/>
                </a:cubicBezTo>
                <a:cubicBezTo>
                  <a:pt x="41" y="76"/>
                  <a:pt x="41" y="76"/>
                  <a:pt x="41" y="76"/>
                </a:cubicBezTo>
                <a:cubicBezTo>
                  <a:pt x="43" y="78"/>
                  <a:pt x="45" y="81"/>
                  <a:pt x="47" y="83"/>
                </a:cubicBezTo>
                <a:cubicBezTo>
                  <a:pt x="46" y="85"/>
                  <a:pt x="45" y="88"/>
                  <a:pt x="45" y="91"/>
                </a:cubicBezTo>
                <a:cubicBezTo>
                  <a:pt x="46" y="96"/>
                  <a:pt x="51" y="100"/>
                  <a:pt x="56" y="100"/>
                </a:cubicBezTo>
                <a:cubicBezTo>
                  <a:pt x="56" y="100"/>
                  <a:pt x="57" y="100"/>
                  <a:pt x="57" y="100"/>
                </a:cubicBezTo>
                <a:cubicBezTo>
                  <a:pt x="58" y="100"/>
                  <a:pt x="59" y="99"/>
                  <a:pt x="60" y="99"/>
                </a:cubicBezTo>
                <a:cubicBezTo>
                  <a:pt x="60" y="100"/>
                  <a:pt x="60" y="100"/>
                  <a:pt x="60" y="101"/>
                </a:cubicBezTo>
                <a:cubicBezTo>
                  <a:pt x="61" y="106"/>
                  <a:pt x="65" y="110"/>
                  <a:pt x="70" y="110"/>
                </a:cubicBezTo>
                <a:cubicBezTo>
                  <a:pt x="71" y="110"/>
                  <a:pt x="71" y="110"/>
                  <a:pt x="72" y="110"/>
                </a:cubicBezTo>
                <a:cubicBezTo>
                  <a:pt x="73" y="110"/>
                  <a:pt x="74" y="110"/>
                  <a:pt x="74" y="109"/>
                </a:cubicBezTo>
                <a:cubicBezTo>
                  <a:pt x="74" y="110"/>
                  <a:pt x="74" y="111"/>
                  <a:pt x="75" y="112"/>
                </a:cubicBezTo>
                <a:cubicBezTo>
                  <a:pt x="75" y="117"/>
                  <a:pt x="80" y="121"/>
                  <a:pt x="85" y="121"/>
                </a:cubicBezTo>
                <a:cubicBezTo>
                  <a:pt x="85" y="121"/>
                  <a:pt x="86" y="121"/>
                  <a:pt x="86" y="120"/>
                </a:cubicBezTo>
                <a:cubicBezTo>
                  <a:pt x="90" y="120"/>
                  <a:pt x="92" y="118"/>
                  <a:pt x="94" y="116"/>
                </a:cubicBezTo>
                <a:cubicBezTo>
                  <a:pt x="109" y="125"/>
                  <a:pt x="109" y="125"/>
                  <a:pt x="109" y="125"/>
                </a:cubicBezTo>
                <a:cubicBezTo>
                  <a:pt x="112" y="127"/>
                  <a:pt x="117" y="126"/>
                  <a:pt x="119" y="122"/>
                </a:cubicBezTo>
                <a:cubicBezTo>
                  <a:pt x="121" y="118"/>
                  <a:pt x="120" y="114"/>
                  <a:pt x="116" y="112"/>
                </a:cubicBezTo>
                <a:cubicBezTo>
                  <a:pt x="116" y="111"/>
                  <a:pt x="116" y="111"/>
                  <a:pt x="116" y="111"/>
                </a:cubicBezTo>
                <a:cubicBezTo>
                  <a:pt x="117" y="111"/>
                  <a:pt x="118" y="111"/>
                  <a:pt x="119" y="110"/>
                </a:cubicBezTo>
                <a:cubicBezTo>
                  <a:pt x="126" y="115"/>
                  <a:pt x="126" y="115"/>
                  <a:pt x="126" y="115"/>
                </a:cubicBezTo>
                <a:cubicBezTo>
                  <a:pt x="128" y="116"/>
                  <a:pt x="129" y="116"/>
                  <a:pt x="130" y="116"/>
                </a:cubicBezTo>
                <a:cubicBezTo>
                  <a:pt x="133" y="116"/>
                  <a:pt x="135" y="115"/>
                  <a:pt x="137" y="112"/>
                </a:cubicBezTo>
                <a:cubicBezTo>
                  <a:pt x="138" y="111"/>
                  <a:pt x="138" y="109"/>
                  <a:pt x="138" y="107"/>
                </a:cubicBezTo>
                <a:cubicBezTo>
                  <a:pt x="137" y="105"/>
                  <a:pt x="136" y="103"/>
                  <a:pt x="134" y="102"/>
                </a:cubicBezTo>
                <a:cubicBezTo>
                  <a:pt x="132" y="101"/>
                  <a:pt x="132" y="101"/>
                  <a:pt x="132" y="101"/>
                </a:cubicBezTo>
                <a:cubicBezTo>
                  <a:pt x="133" y="101"/>
                  <a:pt x="134" y="100"/>
                  <a:pt x="134" y="100"/>
                </a:cubicBezTo>
                <a:cubicBezTo>
                  <a:pt x="141" y="104"/>
                  <a:pt x="141" y="104"/>
                  <a:pt x="141" y="104"/>
                </a:cubicBezTo>
                <a:cubicBezTo>
                  <a:pt x="142" y="104"/>
                  <a:pt x="143" y="105"/>
                  <a:pt x="145" y="105"/>
                </a:cubicBezTo>
                <a:cubicBezTo>
                  <a:pt x="147" y="105"/>
                  <a:pt x="150" y="103"/>
                  <a:pt x="151" y="101"/>
                </a:cubicBezTo>
                <a:cubicBezTo>
                  <a:pt x="153" y="98"/>
                  <a:pt x="152" y="93"/>
                  <a:pt x="149" y="91"/>
                </a:cubicBezTo>
                <a:cubicBezTo>
                  <a:pt x="151" y="90"/>
                  <a:pt x="151" y="90"/>
                  <a:pt x="151" y="90"/>
                </a:cubicBezTo>
                <a:cubicBezTo>
                  <a:pt x="154" y="92"/>
                  <a:pt x="154" y="92"/>
                  <a:pt x="154" y="92"/>
                </a:cubicBezTo>
                <a:cubicBezTo>
                  <a:pt x="155" y="92"/>
                  <a:pt x="157" y="93"/>
                  <a:pt x="158" y="93"/>
                </a:cubicBezTo>
                <a:cubicBezTo>
                  <a:pt x="161" y="93"/>
                  <a:pt x="163" y="91"/>
                  <a:pt x="164" y="89"/>
                </a:cubicBezTo>
                <a:cubicBezTo>
                  <a:pt x="166" y="86"/>
                  <a:pt x="166" y="83"/>
                  <a:pt x="164" y="80"/>
                </a:cubicBezTo>
                <a:cubicBezTo>
                  <a:pt x="164" y="80"/>
                  <a:pt x="165" y="80"/>
                  <a:pt x="165" y="79"/>
                </a:cubicBezTo>
                <a:close/>
                <a:moveTo>
                  <a:pt x="34" y="76"/>
                </a:moveTo>
                <a:cubicBezTo>
                  <a:pt x="9" y="65"/>
                  <a:pt x="9" y="65"/>
                  <a:pt x="9" y="65"/>
                </a:cubicBezTo>
                <a:cubicBezTo>
                  <a:pt x="34" y="9"/>
                  <a:pt x="34" y="9"/>
                  <a:pt x="34" y="9"/>
                </a:cubicBezTo>
                <a:cubicBezTo>
                  <a:pt x="59" y="20"/>
                  <a:pt x="59" y="20"/>
                  <a:pt x="59" y="20"/>
                </a:cubicBezTo>
                <a:lnTo>
                  <a:pt x="34" y="76"/>
                </a:lnTo>
                <a:close/>
                <a:moveTo>
                  <a:pt x="175" y="9"/>
                </a:moveTo>
                <a:cubicBezTo>
                  <a:pt x="200" y="65"/>
                  <a:pt x="200" y="65"/>
                  <a:pt x="200" y="65"/>
                </a:cubicBezTo>
                <a:cubicBezTo>
                  <a:pt x="176" y="76"/>
                  <a:pt x="176" y="76"/>
                  <a:pt x="176" y="76"/>
                </a:cubicBezTo>
                <a:cubicBezTo>
                  <a:pt x="151" y="20"/>
                  <a:pt x="151" y="20"/>
                  <a:pt x="151" y="20"/>
                </a:cubicBezTo>
                <a:lnTo>
                  <a:pt x="175" y="9"/>
                </a:lnTo>
                <a:close/>
                <a:moveTo>
                  <a:pt x="98" y="28"/>
                </a:moveTo>
                <a:cubicBezTo>
                  <a:pt x="99" y="27"/>
                  <a:pt x="99" y="27"/>
                  <a:pt x="100" y="27"/>
                </a:cubicBezTo>
                <a:cubicBezTo>
                  <a:pt x="101" y="26"/>
                  <a:pt x="102" y="26"/>
                  <a:pt x="103" y="26"/>
                </a:cubicBezTo>
                <a:cubicBezTo>
                  <a:pt x="103" y="26"/>
                  <a:pt x="104" y="26"/>
                  <a:pt x="105" y="25"/>
                </a:cubicBezTo>
                <a:cubicBezTo>
                  <a:pt x="106" y="25"/>
                  <a:pt x="107" y="25"/>
                  <a:pt x="108" y="25"/>
                </a:cubicBezTo>
                <a:cubicBezTo>
                  <a:pt x="108" y="25"/>
                  <a:pt x="109" y="25"/>
                  <a:pt x="110" y="25"/>
                </a:cubicBezTo>
                <a:cubicBezTo>
                  <a:pt x="111" y="24"/>
                  <a:pt x="113" y="24"/>
                  <a:pt x="114" y="24"/>
                </a:cubicBezTo>
                <a:cubicBezTo>
                  <a:pt x="114" y="24"/>
                  <a:pt x="114" y="24"/>
                  <a:pt x="115" y="24"/>
                </a:cubicBezTo>
                <a:cubicBezTo>
                  <a:pt x="115" y="24"/>
                  <a:pt x="115" y="24"/>
                  <a:pt x="115" y="24"/>
                </a:cubicBezTo>
                <a:cubicBezTo>
                  <a:pt x="121" y="24"/>
                  <a:pt x="126" y="25"/>
                  <a:pt x="130" y="26"/>
                </a:cubicBezTo>
                <a:cubicBezTo>
                  <a:pt x="130" y="26"/>
                  <a:pt x="130" y="26"/>
                  <a:pt x="130" y="26"/>
                </a:cubicBezTo>
                <a:cubicBezTo>
                  <a:pt x="133" y="26"/>
                  <a:pt x="135" y="27"/>
                  <a:pt x="136" y="27"/>
                </a:cubicBezTo>
                <a:cubicBezTo>
                  <a:pt x="147" y="30"/>
                  <a:pt x="147" y="30"/>
                  <a:pt x="147" y="30"/>
                </a:cubicBezTo>
                <a:cubicBezTo>
                  <a:pt x="148" y="29"/>
                  <a:pt x="148" y="29"/>
                  <a:pt x="148" y="29"/>
                </a:cubicBezTo>
                <a:cubicBezTo>
                  <a:pt x="165" y="68"/>
                  <a:pt x="165" y="68"/>
                  <a:pt x="165" y="68"/>
                </a:cubicBezTo>
                <a:cubicBezTo>
                  <a:pt x="164" y="70"/>
                  <a:pt x="162" y="72"/>
                  <a:pt x="161" y="74"/>
                </a:cubicBezTo>
                <a:cubicBezTo>
                  <a:pt x="160" y="75"/>
                  <a:pt x="160" y="75"/>
                  <a:pt x="160" y="75"/>
                </a:cubicBezTo>
                <a:cubicBezTo>
                  <a:pt x="160" y="75"/>
                  <a:pt x="159" y="76"/>
                  <a:pt x="158" y="76"/>
                </a:cubicBezTo>
                <a:cubicBezTo>
                  <a:pt x="114" y="49"/>
                  <a:pt x="114" y="49"/>
                  <a:pt x="114" y="49"/>
                </a:cubicBezTo>
                <a:cubicBezTo>
                  <a:pt x="113" y="49"/>
                  <a:pt x="112" y="48"/>
                  <a:pt x="111" y="48"/>
                </a:cubicBezTo>
                <a:cubicBezTo>
                  <a:pt x="110" y="47"/>
                  <a:pt x="109" y="47"/>
                  <a:pt x="108" y="47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08" y="47"/>
                  <a:pt x="108" y="47"/>
                  <a:pt x="107" y="47"/>
                </a:cubicBezTo>
                <a:cubicBezTo>
                  <a:pt x="107" y="47"/>
                  <a:pt x="107" y="47"/>
                  <a:pt x="106" y="47"/>
                </a:cubicBezTo>
                <a:cubicBezTo>
                  <a:pt x="106" y="46"/>
                  <a:pt x="105" y="46"/>
                  <a:pt x="104" y="46"/>
                </a:cubicBezTo>
                <a:cubicBezTo>
                  <a:pt x="104" y="46"/>
                  <a:pt x="103" y="46"/>
                  <a:pt x="103" y="46"/>
                </a:cubicBezTo>
                <a:cubicBezTo>
                  <a:pt x="102" y="46"/>
                  <a:pt x="102" y="46"/>
                  <a:pt x="101" y="46"/>
                </a:cubicBezTo>
                <a:cubicBezTo>
                  <a:pt x="101" y="46"/>
                  <a:pt x="100" y="46"/>
                  <a:pt x="100" y="46"/>
                </a:cubicBezTo>
                <a:cubicBezTo>
                  <a:pt x="98" y="46"/>
                  <a:pt x="97" y="47"/>
                  <a:pt x="95" y="47"/>
                </a:cubicBezTo>
                <a:cubicBezTo>
                  <a:pt x="95" y="47"/>
                  <a:pt x="95" y="47"/>
                  <a:pt x="95" y="47"/>
                </a:cubicBezTo>
                <a:cubicBezTo>
                  <a:pt x="94" y="48"/>
                  <a:pt x="94" y="48"/>
                  <a:pt x="93" y="48"/>
                </a:cubicBezTo>
                <a:cubicBezTo>
                  <a:pt x="93" y="48"/>
                  <a:pt x="93" y="48"/>
                  <a:pt x="93" y="48"/>
                </a:cubicBezTo>
                <a:cubicBezTo>
                  <a:pt x="92" y="48"/>
                  <a:pt x="92" y="49"/>
                  <a:pt x="91" y="49"/>
                </a:cubicBezTo>
                <a:cubicBezTo>
                  <a:pt x="90" y="49"/>
                  <a:pt x="90" y="50"/>
                  <a:pt x="89" y="50"/>
                </a:cubicBezTo>
                <a:cubicBezTo>
                  <a:pt x="82" y="53"/>
                  <a:pt x="76" y="53"/>
                  <a:pt x="72" y="52"/>
                </a:cubicBezTo>
                <a:cubicBezTo>
                  <a:pt x="71" y="52"/>
                  <a:pt x="71" y="51"/>
                  <a:pt x="70" y="51"/>
                </a:cubicBezTo>
                <a:cubicBezTo>
                  <a:pt x="70" y="51"/>
                  <a:pt x="70" y="50"/>
                  <a:pt x="70" y="50"/>
                </a:cubicBezTo>
                <a:cubicBezTo>
                  <a:pt x="70" y="50"/>
                  <a:pt x="69" y="50"/>
                  <a:pt x="69" y="50"/>
                </a:cubicBezTo>
                <a:cubicBezTo>
                  <a:pt x="69" y="49"/>
                  <a:pt x="69" y="49"/>
                  <a:pt x="69" y="49"/>
                </a:cubicBezTo>
                <a:cubicBezTo>
                  <a:pt x="68" y="48"/>
                  <a:pt x="66" y="40"/>
                  <a:pt x="70" y="40"/>
                </a:cubicBezTo>
                <a:cubicBezTo>
                  <a:pt x="72" y="39"/>
                  <a:pt x="84" y="36"/>
                  <a:pt x="94" y="30"/>
                </a:cubicBezTo>
                <a:cubicBezTo>
                  <a:pt x="95" y="29"/>
                  <a:pt x="96" y="28"/>
                  <a:pt x="98" y="28"/>
                </a:cubicBezTo>
                <a:close/>
                <a:moveTo>
                  <a:pt x="57" y="95"/>
                </a:moveTo>
                <a:cubicBezTo>
                  <a:pt x="54" y="95"/>
                  <a:pt x="51" y="93"/>
                  <a:pt x="50" y="90"/>
                </a:cubicBezTo>
                <a:cubicBezTo>
                  <a:pt x="50" y="89"/>
                  <a:pt x="50" y="87"/>
                  <a:pt x="51" y="86"/>
                </a:cubicBezTo>
                <a:cubicBezTo>
                  <a:pt x="52" y="85"/>
                  <a:pt x="54" y="84"/>
                  <a:pt x="55" y="84"/>
                </a:cubicBezTo>
                <a:cubicBezTo>
                  <a:pt x="55" y="84"/>
                  <a:pt x="56" y="84"/>
                  <a:pt x="56" y="84"/>
                </a:cubicBezTo>
                <a:cubicBezTo>
                  <a:pt x="59" y="84"/>
                  <a:pt x="61" y="86"/>
                  <a:pt x="61" y="89"/>
                </a:cubicBezTo>
                <a:cubicBezTo>
                  <a:pt x="62" y="92"/>
                  <a:pt x="60" y="95"/>
                  <a:pt x="57" y="95"/>
                </a:cubicBezTo>
                <a:close/>
                <a:moveTo>
                  <a:pt x="71" y="105"/>
                </a:moveTo>
                <a:cubicBezTo>
                  <a:pt x="68" y="106"/>
                  <a:pt x="65" y="104"/>
                  <a:pt x="65" y="100"/>
                </a:cubicBezTo>
                <a:cubicBezTo>
                  <a:pt x="65" y="99"/>
                  <a:pt x="65" y="98"/>
                  <a:pt x="66" y="96"/>
                </a:cubicBezTo>
                <a:cubicBezTo>
                  <a:pt x="67" y="95"/>
                  <a:pt x="68" y="94"/>
                  <a:pt x="70" y="94"/>
                </a:cubicBezTo>
                <a:cubicBezTo>
                  <a:pt x="70" y="94"/>
                  <a:pt x="70" y="94"/>
                  <a:pt x="70" y="94"/>
                </a:cubicBezTo>
                <a:cubicBezTo>
                  <a:pt x="73" y="94"/>
                  <a:pt x="76" y="96"/>
                  <a:pt x="76" y="99"/>
                </a:cubicBezTo>
                <a:cubicBezTo>
                  <a:pt x="76" y="102"/>
                  <a:pt x="74" y="105"/>
                  <a:pt x="71" y="105"/>
                </a:cubicBezTo>
                <a:close/>
                <a:moveTo>
                  <a:pt x="86" y="116"/>
                </a:moveTo>
                <a:cubicBezTo>
                  <a:pt x="83" y="116"/>
                  <a:pt x="80" y="114"/>
                  <a:pt x="79" y="111"/>
                </a:cubicBezTo>
                <a:cubicBezTo>
                  <a:pt x="79" y="109"/>
                  <a:pt x="79" y="108"/>
                  <a:pt x="80" y="107"/>
                </a:cubicBezTo>
                <a:cubicBezTo>
                  <a:pt x="81" y="105"/>
                  <a:pt x="83" y="105"/>
                  <a:pt x="84" y="104"/>
                </a:cubicBezTo>
                <a:cubicBezTo>
                  <a:pt x="84" y="104"/>
                  <a:pt x="85" y="104"/>
                  <a:pt x="85" y="104"/>
                </a:cubicBezTo>
                <a:cubicBezTo>
                  <a:pt x="88" y="104"/>
                  <a:pt x="90" y="106"/>
                  <a:pt x="91" y="109"/>
                </a:cubicBezTo>
                <a:cubicBezTo>
                  <a:pt x="91" y="112"/>
                  <a:pt x="89" y="115"/>
                  <a:pt x="86" y="11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41" name="组合 40"/>
          <p:cNvGrpSpPr/>
          <p:nvPr/>
        </p:nvGrpSpPr>
        <p:grpSpPr>
          <a:xfrm>
            <a:off x="7101282" y="4803185"/>
            <a:ext cx="491832" cy="387857"/>
            <a:chOff x="8313532" y="3238425"/>
            <a:chExt cx="581392" cy="458484"/>
          </a:xfrm>
          <a:solidFill>
            <a:schemeClr val="bg2"/>
          </a:solidFill>
        </p:grpSpPr>
        <p:sp>
          <p:nvSpPr>
            <p:cNvPr id="42" name="Oval 150"/>
            <p:cNvSpPr>
              <a:spLocks noChangeArrowheads="1"/>
            </p:cNvSpPr>
            <p:nvPr/>
          </p:nvSpPr>
          <p:spPr bwMode="auto">
            <a:xfrm>
              <a:off x="8557965" y="3288140"/>
              <a:ext cx="93906" cy="11462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3" name="Freeform 151"/>
            <p:cNvSpPr/>
            <p:nvPr/>
          </p:nvSpPr>
          <p:spPr bwMode="auto">
            <a:xfrm>
              <a:off x="8505488" y="3411047"/>
              <a:ext cx="197480" cy="120145"/>
            </a:xfrm>
            <a:custGeom>
              <a:avLst/>
              <a:gdLst>
                <a:gd name="T0" fmla="*/ 36 w 72"/>
                <a:gd name="T1" fmla="*/ 44 h 44"/>
                <a:gd name="T2" fmla="*/ 41 w 72"/>
                <a:gd name="T3" fmla="*/ 44 h 44"/>
                <a:gd name="T4" fmla="*/ 72 w 72"/>
                <a:gd name="T5" fmla="*/ 31 h 44"/>
                <a:gd name="T6" fmla="*/ 70 w 72"/>
                <a:gd name="T7" fmla="*/ 12 h 44"/>
                <a:gd name="T8" fmla="*/ 60 w 72"/>
                <a:gd name="T9" fmla="*/ 2 h 44"/>
                <a:gd name="T10" fmla="*/ 50 w 72"/>
                <a:gd name="T11" fmla="*/ 1 h 44"/>
                <a:gd name="T12" fmla="*/ 50 w 72"/>
                <a:gd name="T13" fmla="*/ 1 h 44"/>
                <a:gd name="T14" fmla="*/ 57 w 72"/>
                <a:gd name="T15" fmla="*/ 7 h 44"/>
                <a:gd name="T16" fmla="*/ 49 w 72"/>
                <a:gd name="T17" fmla="*/ 12 h 44"/>
                <a:gd name="T18" fmla="*/ 53 w 72"/>
                <a:gd name="T19" fmla="*/ 19 h 44"/>
                <a:gd name="T20" fmla="*/ 41 w 72"/>
                <a:gd name="T21" fmla="*/ 43 h 44"/>
                <a:gd name="T22" fmla="*/ 40 w 72"/>
                <a:gd name="T23" fmla="*/ 9 h 44"/>
                <a:gd name="T24" fmla="*/ 41 w 72"/>
                <a:gd name="T25" fmla="*/ 7 h 44"/>
                <a:gd name="T26" fmla="*/ 39 w 72"/>
                <a:gd name="T27" fmla="*/ 0 h 44"/>
                <a:gd name="T28" fmla="*/ 32 w 72"/>
                <a:gd name="T29" fmla="*/ 0 h 44"/>
                <a:gd name="T30" fmla="*/ 30 w 72"/>
                <a:gd name="T31" fmla="*/ 7 h 44"/>
                <a:gd name="T32" fmla="*/ 32 w 72"/>
                <a:gd name="T33" fmla="*/ 9 h 44"/>
                <a:gd name="T34" fmla="*/ 30 w 72"/>
                <a:gd name="T35" fmla="*/ 43 h 44"/>
                <a:gd name="T36" fmla="*/ 19 w 72"/>
                <a:gd name="T37" fmla="*/ 19 h 44"/>
                <a:gd name="T38" fmla="*/ 23 w 72"/>
                <a:gd name="T39" fmla="*/ 12 h 44"/>
                <a:gd name="T40" fmla="*/ 14 w 72"/>
                <a:gd name="T41" fmla="*/ 7 h 44"/>
                <a:gd name="T42" fmla="*/ 21 w 72"/>
                <a:gd name="T43" fmla="*/ 1 h 44"/>
                <a:gd name="T44" fmla="*/ 21 w 72"/>
                <a:gd name="T45" fmla="*/ 1 h 44"/>
                <a:gd name="T46" fmla="*/ 12 w 72"/>
                <a:gd name="T47" fmla="*/ 2 h 44"/>
                <a:gd name="T48" fmla="*/ 12 w 72"/>
                <a:gd name="T49" fmla="*/ 2 h 44"/>
                <a:gd name="T50" fmla="*/ 2 w 72"/>
                <a:gd name="T51" fmla="*/ 12 h 44"/>
                <a:gd name="T52" fmla="*/ 0 w 72"/>
                <a:gd name="T53" fmla="*/ 32 h 44"/>
                <a:gd name="T54" fmla="*/ 30 w 72"/>
                <a:gd name="T55" fmla="*/ 44 h 44"/>
                <a:gd name="T56" fmla="*/ 36 w 72"/>
                <a:gd name="T57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2" h="44">
                  <a:moveTo>
                    <a:pt x="36" y="44"/>
                  </a:moveTo>
                  <a:cubicBezTo>
                    <a:pt x="38" y="44"/>
                    <a:pt x="40" y="44"/>
                    <a:pt x="41" y="44"/>
                  </a:cubicBezTo>
                  <a:cubicBezTo>
                    <a:pt x="53" y="43"/>
                    <a:pt x="63" y="38"/>
                    <a:pt x="72" y="3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0" y="6"/>
                    <a:pt x="67" y="3"/>
                    <a:pt x="60" y="2"/>
                  </a:cubicBezTo>
                  <a:cubicBezTo>
                    <a:pt x="60" y="2"/>
                    <a:pt x="53" y="1"/>
                    <a:pt x="50" y="1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7" y="7"/>
                    <a:pt x="57" y="7"/>
                    <a:pt x="57" y="7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19" y="1"/>
                    <a:pt x="14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7" y="3"/>
                    <a:pt x="2" y="6"/>
                    <a:pt x="2" y="1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9" y="38"/>
                    <a:pt x="19" y="43"/>
                    <a:pt x="30" y="44"/>
                  </a:cubicBezTo>
                  <a:cubicBezTo>
                    <a:pt x="32" y="44"/>
                    <a:pt x="34" y="44"/>
                    <a:pt x="36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4" name="Freeform 152"/>
            <p:cNvSpPr>
              <a:spLocks noEditPoints="1"/>
            </p:cNvSpPr>
            <p:nvPr/>
          </p:nvSpPr>
          <p:spPr bwMode="auto">
            <a:xfrm>
              <a:off x="8313532" y="3361332"/>
              <a:ext cx="138098" cy="91145"/>
            </a:xfrm>
            <a:custGeom>
              <a:avLst/>
              <a:gdLst>
                <a:gd name="T0" fmla="*/ 50 w 50"/>
                <a:gd name="T1" fmla="*/ 12 h 33"/>
                <a:gd name="T2" fmla="*/ 32 w 50"/>
                <a:gd name="T3" fmla="*/ 12 h 33"/>
                <a:gd name="T4" fmla="*/ 17 w 50"/>
                <a:gd name="T5" fmla="*/ 0 h 33"/>
                <a:gd name="T6" fmla="*/ 0 w 50"/>
                <a:gd name="T7" fmla="*/ 16 h 33"/>
                <a:gd name="T8" fmla="*/ 17 w 50"/>
                <a:gd name="T9" fmla="*/ 33 h 33"/>
                <a:gd name="T10" fmla="*/ 32 w 50"/>
                <a:gd name="T11" fmla="*/ 20 h 33"/>
                <a:gd name="T12" fmla="*/ 50 w 50"/>
                <a:gd name="T13" fmla="*/ 20 h 33"/>
                <a:gd name="T14" fmla="*/ 50 w 50"/>
                <a:gd name="T15" fmla="*/ 12 h 33"/>
                <a:gd name="T16" fmla="*/ 17 w 50"/>
                <a:gd name="T17" fmla="*/ 24 h 33"/>
                <a:gd name="T18" fmla="*/ 9 w 50"/>
                <a:gd name="T19" fmla="*/ 16 h 33"/>
                <a:gd name="T20" fmla="*/ 17 w 50"/>
                <a:gd name="T21" fmla="*/ 8 h 33"/>
                <a:gd name="T22" fmla="*/ 24 w 50"/>
                <a:gd name="T23" fmla="*/ 16 h 33"/>
                <a:gd name="T24" fmla="*/ 17 w 50"/>
                <a:gd name="T25" fmla="*/ 2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33">
                  <a:moveTo>
                    <a:pt x="50" y="12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0" y="5"/>
                    <a:pt x="24" y="0"/>
                    <a:pt x="17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3"/>
                    <a:pt x="17" y="33"/>
                  </a:cubicBezTo>
                  <a:cubicBezTo>
                    <a:pt x="24" y="33"/>
                    <a:pt x="31" y="27"/>
                    <a:pt x="32" y="20"/>
                  </a:cubicBezTo>
                  <a:cubicBezTo>
                    <a:pt x="50" y="20"/>
                    <a:pt x="50" y="20"/>
                    <a:pt x="50" y="20"/>
                  </a:cubicBezTo>
                  <a:lnTo>
                    <a:pt x="50" y="12"/>
                  </a:lnTo>
                  <a:close/>
                  <a:moveTo>
                    <a:pt x="17" y="24"/>
                  </a:moveTo>
                  <a:cubicBezTo>
                    <a:pt x="12" y="24"/>
                    <a:pt x="9" y="20"/>
                    <a:pt x="9" y="16"/>
                  </a:cubicBezTo>
                  <a:cubicBezTo>
                    <a:pt x="9" y="12"/>
                    <a:pt x="12" y="8"/>
                    <a:pt x="17" y="8"/>
                  </a:cubicBezTo>
                  <a:cubicBezTo>
                    <a:pt x="21" y="8"/>
                    <a:pt x="24" y="12"/>
                    <a:pt x="24" y="16"/>
                  </a:cubicBezTo>
                  <a:cubicBezTo>
                    <a:pt x="24" y="20"/>
                    <a:pt x="21" y="24"/>
                    <a:pt x="17" y="2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5" name="Freeform 153"/>
            <p:cNvSpPr>
              <a:spLocks noEditPoints="1"/>
            </p:cNvSpPr>
            <p:nvPr/>
          </p:nvSpPr>
          <p:spPr bwMode="auto">
            <a:xfrm>
              <a:off x="8341151" y="3471810"/>
              <a:ext cx="138098" cy="109097"/>
            </a:xfrm>
            <a:custGeom>
              <a:avLst/>
              <a:gdLst>
                <a:gd name="T0" fmla="*/ 46 w 50"/>
                <a:gd name="T1" fmla="*/ 0 h 40"/>
                <a:gd name="T2" fmla="*/ 30 w 50"/>
                <a:gd name="T3" fmla="*/ 9 h 40"/>
                <a:gd name="T4" fmla="*/ 10 w 50"/>
                <a:gd name="T5" fmla="*/ 6 h 40"/>
                <a:gd name="T6" fmla="*/ 4 w 50"/>
                <a:gd name="T7" fmla="*/ 29 h 40"/>
                <a:gd name="T8" fmla="*/ 27 w 50"/>
                <a:gd name="T9" fmla="*/ 35 h 40"/>
                <a:gd name="T10" fmla="*/ 34 w 50"/>
                <a:gd name="T11" fmla="*/ 16 h 40"/>
                <a:gd name="T12" fmla="*/ 50 w 50"/>
                <a:gd name="T13" fmla="*/ 7 h 40"/>
                <a:gd name="T14" fmla="*/ 46 w 50"/>
                <a:gd name="T15" fmla="*/ 0 h 40"/>
                <a:gd name="T16" fmla="*/ 22 w 50"/>
                <a:gd name="T17" fmla="*/ 27 h 40"/>
                <a:gd name="T18" fmla="*/ 12 w 50"/>
                <a:gd name="T19" fmla="*/ 25 h 40"/>
                <a:gd name="T20" fmla="*/ 15 w 50"/>
                <a:gd name="T21" fmla="*/ 14 h 40"/>
                <a:gd name="T22" fmla="*/ 25 w 50"/>
                <a:gd name="T23" fmla="*/ 17 h 40"/>
                <a:gd name="T24" fmla="*/ 22 w 50"/>
                <a:gd name="T25" fmla="*/ 2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40">
                  <a:moveTo>
                    <a:pt x="46" y="0"/>
                  </a:moveTo>
                  <a:cubicBezTo>
                    <a:pt x="30" y="9"/>
                    <a:pt x="30" y="9"/>
                    <a:pt x="30" y="9"/>
                  </a:cubicBezTo>
                  <a:cubicBezTo>
                    <a:pt x="25" y="4"/>
                    <a:pt x="17" y="3"/>
                    <a:pt x="10" y="6"/>
                  </a:cubicBezTo>
                  <a:cubicBezTo>
                    <a:pt x="2" y="11"/>
                    <a:pt x="0" y="21"/>
                    <a:pt x="4" y="29"/>
                  </a:cubicBezTo>
                  <a:cubicBezTo>
                    <a:pt x="9" y="37"/>
                    <a:pt x="19" y="40"/>
                    <a:pt x="27" y="35"/>
                  </a:cubicBezTo>
                  <a:cubicBezTo>
                    <a:pt x="33" y="31"/>
                    <a:pt x="36" y="24"/>
                    <a:pt x="34" y="16"/>
                  </a:cubicBezTo>
                  <a:cubicBezTo>
                    <a:pt x="50" y="7"/>
                    <a:pt x="50" y="7"/>
                    <a:pt x="50" y="7"/>
                  </a:cubicBezTo>
                  <a:lnTo>
                    <a:pt x="46" y="0"/>
                  </a:lnTo>
                  <a:close/>
                  <a:moveTo>
                    <a:pt x="22" y="27"/>
                  </a:moveTo>
                  <a:cubicBezTo>
                    <a:pt x="19" y="30"/>
                    <a:pt x="14" y="28"/>
                    <a:pt x="12" y="25"/>
                  </a:cubicBezTo>
                  <a:cubicBezTo>
                    <a:pt x="10" y="21"/>
                    <a:pt x="11" y="16"/>
                    <a:pt x="15" y="14"/>
                  </a:cubicBezTo>
                  <a:cubicBezTo>
                    <a:pt x="18" y="12"/>
                    <a:pt x="23" y="13"/>
                    <a:pt x="25" y="17"/>
                  </a:cubicBezTo>
                  <a:cubicBezTo>
                    <a:pt x="27" y="21"/>
                    <a:pt x="26" y="25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6" name="Freeform 154"/>
            <p:cNvSpPr>
              <a:spLocks noEditPoints="1"/>
            </p:cNvSpPr>
            <p:nvPr/>
          </p:nvSpPr>
          <p:spPr bwMode="auto">
            <a:xfrm>
              <a:off x="8429534" y="3531192"/>
              <a:ext cx="109097" cy="138098"/>
            </a:xfrm>
            <a:custGeom>
              <a:avLst/>
              <a:gdLst>
                <a:gd name="T0" fmla="*/ 32 w 40"/>
                <a:gd name="T1" fmla="*/ 0 h 50"/>
                <a:gd name="T2" fmla="*/ 23 w 40"/>
                <a:gd name="T3" fmla="*/ 16 h 50"/>
                <a:gd name="T4" fmla="*/ 5 w 40"/>
                <a:gd name="T5" fmla="*/ 23 h 50"/>
                <a:gd name="T6" fmla="*/ 11 w 40"/>
                <a:gd name="T7" fmla="*/ 46 h 50"/>
                <a:gd name="T8" fmla="*/ 33 w 40"/>
                <a:gd name="T9" fmla="*/ 40 h 50"/>
                <a:gd name="T10" fmla="*/ 31 w 40"/>
                <a:gd name="T11" fmla="*/ 20 h 50"/>
                <a:gd name="T12" fmla="*/ 40 w 40"/>
                <a:gd name="T13" fmla="*/ 4 h 50"/>
                <a:gd name="T14" fmla="*/ 32 w 40"/>
                <a:gd name="T15" fmla="*/ 0 h 50"/>
                <a:gd name="T16" fmla="*/ 26 w 40"/>
                <a:gd name="T17" fmla="*/ 35 h 50"/>
                <a:gd name="T18" fmla="*/ 15 w 40"/>
                <a:gd name="T19" fmla="*/ 38 h 50"/>
                <a:gd name="T20" fmla="*/ 12 w 40"/>
                <a:gd name="T21" fmla="*/ 28 h 50"/>
                <a:gd name="T22" fmla="*/ 23 w 40"/>
                <a:gd name="T23" fmla="*/ 25 h 50"/>
                <a:gd name="T24" fmla="*/ 26 w 40"/>
                <a:gd name="T25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" h="50">
                  <a:moveTo>
                    <a:pt x="32" y="0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16" y="14"/>
                    <a:pt x="9" y="17"/>
                    <a:pt x="5" y="23"/>
                  </a:cubicBezTo>
                  <a:cubicBezTo>
                    <a:pt x="0" y="31"/>
                    <a:pt x="3" y="41"/>
                    <a:pt x="11" y="46"/>
                  </a:cubicBezTo>
                  <a:cubicBezTo>
                    <a:pt x="19" y="50"/>
                    <a:pt x="29" y="48"/>
                    <a:pt x="33" y="40"/>
                  </a:cubicBezTo>
                  <a:cubicBezTo>
                    <a:pt x="37" y="33"/>
                    <a:pt x="36" y="25"/>
                    <a:pt x="31" y="20"/>
                  </a:cubicBezTo>
                  <a:cubicBezTo>
                    <a:pt x="40" y="4"/>
                    <a:pt x="40" y="4"/>
                    <a:pt x="40" y="4"/>
                  </a:cubicBezTo>
                  <a:lnTo>
                    <a:pt x="32" y="0"/>
                  </a:lnTo>
                  <a:close/>
                  <a:moveTo>
                    <a:pt x="26" y="35"/>
                  </a:moveTo>
                  <a:cubicBezTo>
                    <a:pt x="24" y="39"/>
                    <a:pt x="19" y="40"/>
                    <a:pt x="15" y="38"/>
                  </a:cubicBezTo>
                  <a:cubicBezTo>
                    <a:pt x="12" y="36"/>
                    <a:pt x="10" y="31"/>
                    <a:pt x="12" y="28"/>
                  </a:cubicBezTo>
                  <a:cubicBezTo>
                    <a:pt x="15" y="24"/>
                    <a:pt x="19" y="23"/>
                    <a:pt x="23" y="25"/>
                  </a:cubicBezTo>
                  <a:cubicBezTo>
                    <a:pt x="27" y="27"/>
                    <a:pt x="28" y="32"/>
                    <a:pt x="26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7" name="Freeform 155"/>
            <p:cNvSpPr>
              <a:spLocks noEditPoints="1"/>
            </p:cNvSpPr>
            <p:nvPr/>
          </p:nvSpPr>
          <p:spPr bwMode="auto">
            <a:xfrm>
              <a:off x="8557965" y="3558811"/>
              <a:ext cx="91145" cy="138098"/>
            </a:xfrm>
            <a:custGeom>
              <a:avLst/>
              <a:gdLst>
                <a:gd name="T0" fmla="*/ 12 w 33"/>
                <a:gd name="T1" fmla="*/ 0 h 50"/>
                <a:gd name="T2" fmla="*/ 12 w 33"/>
                <a:gd name="T3" fmla="*/ 18 h 50"/>
                <a:gd name="T4" fmla="*/ 0 w 33"/>
                <a:gd name="T5" fmla="*/ 34 h 50"/>
                <a:gd name="T6" fmla="*/ 17 w 33"/>
                <a:gd name="T7" fmla="*/ 50 h 50"/>
                <a:gd name="T8" fmla="*/ 33 w 33"/>
                <a:gd name="T9" fmla="*/ 34 h 50"/>
                <a:gd name="T10" fmla="*/ 21 w 33"/>
                <a:gd name="T11" fmla="*/ 18 h 50"/>
                <a:gd name="T12" fmla="*/ 21 w 33"/>
                <a:gd name="T13" fmla="*/ 0 h 50"/>
                <a:gd name="T14" fmla="*/ 12 w 33"/>
                <a:gd name="T15" fmla="*/ 0 h 50"/>
                <a:gd name="T16" fmla="*/ 25 w 33"/>
                <a:gd name="T17" fmla="*/ 34 h 50"/>
                <a:gd name="T18" fmla="*/ 17 w 33"/>
                <a:gd name="T19" fmla="*/ 41 h 50"/>
                <a:gd name="T20" fmla="*/ 9 w 33"/>
                <a:gd name="T21" fmla="*/ 34 h 50"/>
                <a:gd name="T22" fmla="*/ 17 w 33"/>
                <a:gd name="T23" fmla="*/ 26 h 50"/>
                <a:gd name="T24" fmla="*/ 25 w 33"/>
                <a:gd name="T25" fmla="*/ 3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50">
                  <a:moveTo>
                    <a:pt x="12" y="0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5" y="20"/>
                    <a:pt x="0" y="26"/>
                    <a:pt x="0" y="34"/>
                  </a:cubicBezTo>
                  <a:cubicBezTo>
                    <a:pt x="0" y="43"/>
                    <a:pt x="8" y="50"/>
                    <a:pt x="17" y="50"/>
                  </a:cubicBezTo>
                  <a:cubicBezTo>
                    <a:pt x="26" y="50"/>
                    <a:pt x="33" y="43"/>
                    <a:pt x="33" y="34"/>
                  </a:cubicBezTo>
                  <a:cubicBezTo>
                    <a:pt x="33" y="26"/>
                    <a:pt x="28" y="20"/>
                    <a:pt x="21" y="18"/>
                  </a:cubicBezTo>
                  <a:cubicBezTo>
                    <a:pt x="21" y="0"/>
                    <a:pt x="21" y="0"/>
                    <a:pt x="21" y="0"/>
                  </a:cubicBezTo>
                  <a:lnTo>
                    <a:pt x="12" y="0"/>
                  </a:lnTo>
                  <a:close/>
                  <a:moveTo>
                    <a:pt x="25" y="34"/>
                  </a:moveTo>
                  <a:cubicBezTo>
                    <a:pt x="25" y="38"/>
                    <a:pt x="21" y="41"/>
                    <a:pt x="17" y="41"/>
                  </a:cubicBezTo>
                  <a:cubicBezTo>
                    <a:pt x="13" y="41"/>
                    <a:pt x="9" y="38"/>
                    <a:pt x="9" y="34"/>
                  </a:cubicBezTo>
                  <a:cubicBezTo>
                    <a:pt x="9" y="29"/>
                    <a:pt x="13" y="26"/>
                    <a:pt x="17" y="26"/>
                  </a:cubicBezTo>
                  <a:cubicBezTo>
                    <a:pt x="21" y="26"/>
                    <a:pt x="25" y="29"/>
                    <a:pt x="25" y="3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8" name="Freeform 156"/>
            <p:cNvSpPr>
              <a:spLocks noEditPoints="1"/>
            </p:cNvSpPr>
            <p:nvPr/>
          </p:nvSpPr>
          <p:spPr bwMode="auto">
            <a:xfrm>
              <a:off x="8671205" y="3531192"/>
              <a:ext cx="106335" cy="140860"/>
            </a:xfrm>
            <a:custGeom>
              <a:avLst/>
              <a:gdLst>
                <a:gd name="T0" fmla="*/ 0 w 39"/>
                <a:gd name="T1" fmla="*/ 5 h 51"/>
                <a:gd name="T2" fmla="*/ 9 w 39"/>
                <a:gd name="T3" fmla="*/ 20 h 51"/>
                <a:gd name="T4" fmla="*/ 6 w 39"/>
                <a:gd name="T5" fmla="*/ 40 h 51"/>
                <a:gd name="T6" fmla="*/ 29 w 39"/>
                <a:gd name="T7" fmla="*/ 46 h 51"/>
                <a:gd name="T8" fmla="*/ 35 w 39"/>
                <a:gd name="T9" fmla="*/ 23 h 51"/>
                <a:gd name="T10" fmla="*/ 16 w 39"/>
                <a:gd name="T11" fmla="*/ 16 h 51"/>
                <a:gd name="T12" fmla="*/ 7 w 39"/>
                <a:gd name="T13" fmla="*/ 0 h 51"/>
                <a:gd name="T14" fmla="*/ 0 w 39"/>
                <a:gd name="T15" fmla="*/ 5 h 51"/>
                <a:gd name="T16" fmla="*/ 27 w 39"/>
                <a:gd name="T17" fmla="*/ 28 h 51"/>
                <a:gd name="T18" fmla="*/ 24 w 39"/>
                <a:gd name="T19" fmla="*/ 38 h 51"/>
                <a:gd name="T20" fmla="*/ 14 w 39"/>
                <a:gd name="T21" fmla="*/ 36 h 51"/>
                <a:gd name="T22" fmla="*/ 17 w 39"/>
                <a:gd name="T23" fmla="*/ 25 h 51"/>
                <a:gd name="T24" fmla="*/ 27 w 39"/>
                <a:gd name="T25" fmla="*/ 2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" h="51">
                  <a:moveTo>
                    <a:pt x="0" y="5"/>
                  </a:moveTo>
                  <a:cubicBezTo>
                    <a:pt x="9" y="20"/>
                    <a:pt x="9" y="20"/>
                    <a:pt x="9" y="20"/>
                  </a:cubicBezTo>
                  <a:cubicBezTo>
                    <a:pt x="4" y="25"/>
                    <a:pt x="3" y="33"/>
                    <a:pt x="6" y="40"/>
                  </a:cubicBezTo>
                  <a:cubicBezTo>
                    <a:pt x="11" y="48"/>
                    <a:pt x="21" y="51"/>
                    <a:pt x="29" y="46"/>
                  </a:cubicBezTo>
                  <a:cubicBezTo>
                    <a:pt x="37" y="41"/>
                    <a:pt x="39" y="31"/>
                    <a:pt x="35" y="23"/>
                  </a:cubicBezTo>
                  <a:cubicBezTo>
                    <a:pt x="31" y="17"/>
                    <a:pt x="23" y="14"/>
                    <a:pt x="16" y="1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5"/>
                  </a:lnTo>
                  <a:close/>
                  <a:moveTo>
                    <a:pt x="27" y="28"/>
                  </a:moveTo>
                  <a:cubicBezTo>
                    <a:pt x="29" y="32"/>
                    <a:pt x="28" y="36"/>
                    <a:pt x="24" y="38"/>
                  </a:cubicBezTo>
                  <a:cubicBezTo>
                    <a:pt x="21" y="41"/>
                    <a:pt x="16" y="39"/>
                    <a:pt x="14" y="36"/>
                  </a:cubicBezTo>
                  <a:cubicBezTo>
                    <a:pt x="12" y="32"/>
                    <a:pt x="13" y="27"/>
                    <a:pt x="17" y="25"/>
                  </a:cubicBezTo>
                  <a:cubicBezTo>
                    <a:pt x="20" y="23"/>
                    <a:pt x="25" y="24"/>
                    <a:pt x="27" y="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2" name="Freeform 157"/>
            <p:cNvSpPr>
              <a:spLocks noEditPoints="1"/>
            </p:cNvSpPr>
            <p:nvPr/>
          </p:nvSpPr>
          <p:spPr bwMode="auto">
            <a:xfrm>
              <a:off x="8730587" y="3471810"/>
              <a:ext cx="138098" cy="109097"/>
            </a:xfrm>
            <a:custGeom>
              <a:avLst/>
              <a:gdLst>
                <a:gd name="T0" fmla="*/ 0 w 50"/>
                <a:gd name="T1" fmla="*/ 8 h 40"/>
                <a:gd name="T2" fmla="*/ 15 w 50"/>
                <a:gd name="T3" fmla="*/ 17 h 40"/>
                <a:gd name="T4" fmla="*/ 23 w 50"/>
                <a:gd name="T5" fmla="*/ 35 h 40"/>
                <a:gd name="T6" fmla="*/ 46 w 50"/>
                <a:gd name="T7" fmla="*/ 29 h 40"/>
                <a:gd name="T8" fmla="*/ 40 w 50"/>
                <a:gd name="T9" fmla="*/ 7 h 40"/>
                <a:gd name="T10" fmla="*/ 20 w 50"/>
                <a:gd name="T11" fmla="*/ 9 h 40"/>
                <a:gd name="T12" fmla="*/ 4 w 50"/>
                <a:gd name="T13" fmla="*/ 0 h 40"/>
                <a:gd name="T14" fmla="*/ 0 w 50"/>
                <a:gd name="T15" fmla="*/ 8 h 40"/>
                <a:gd name="T16" fmla="*/ 35 w 50"/>
                <a:gd name="T17" fmla="*/ 14 h 40"/>
                <a:gd name="T18" fmla="*/ 38 w 50"/>
                <a:gd name="T19" fmla="*/ 25 h 40"/>
                <a:gd name="T20" fmla="*/ 27 w 50"/>
                <a:gd name="T21" fmla="*/ 28 h 40"/>
                <a:gd name="T22" fmla="*/ 25 w 50"/>
                <a:gd name="T23" fmla="*/ 17 h 40"/>
                <a:gd name="T24" fmla="*/ 35 w 50"/>
                <a:gd name="T25" fmla="*/ 1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40">
                  <a:moveTo>
                    <a:pt x="0" y="8"/>
                  </a:moveTo>
                  <a:cubicBezTo>
                    <a:pt x="15" y="17"/>
                    <a:pt x="15" y="17"/>
                    <a:pt x="15" y="17"/>
                  </a:cubicBezTo>
                  <a:cubicBezTo>
                    <a:pt x="14" y="24"/>
                    <a:pt x="17" y="32"/>
                    <a:pt x="23" y="35"/>
                  </a:cubicBezTo>
                  <a:cubicBezTo>
                    <a:pt x="31" y="40"/>
                    <a:pt x="41" y="37"/>
                    <a:pt x="46" y="29"/>
                  </a:cubicBezTo>
                  <a:cubicBezTo>
                    <a:pt x="50" y="21"/>
                    <a:pt x="48" y="11"/>
                    <a:pt x="40" y="7"/>
                  </a:cubicBezTo>
                  <a:cubicBezTo>
                    <a:pt x="33" y="3"/>
                    <a:pt x="25" y="4"/>
                    <a:pt x="20" y="9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0" y="8"/>
                  </a:lnTo>
                  <a:close/>
                  <a:moveTo>
                    <a:pt x="35" y="14"/>
                  </a:moveTo>
                  <a:cubicBezTo>
                    <a:pt x="39" y="16"/>
                    <a:pt x="40" y="21"/>
                    <a:pt x="38" y="25"/>
                  </a:cubicBezTo>
                  <a:cubicBezTo>
                    <a:pt x="36" y="29"/>
                    <a:pt x="31" y="30"/>
                    <a:pt x="27" y="28"/>
                  </a:cubicBezTo>
                  <a:cubicBezTo>
                    <a:pt x="24" y="26"/>
                    <a:pt x="23" y="21"/>
                    <a:pt x="25" y="17"/>
                  </a:cubicBezTo>
                  <a:cubicBezTo>
                    <a:pt x="27" y="13"/>
                    <a:pt x="32" y="12"/>
                    <a:pt x="35" y="1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3" name="Freeform 158"/>
            <p:cNvSpPr>
              <a:spLocks noEditPoints="1"/>
            </p:cNvSpPr>
            <p:nvPr/>
          </p:nvSpPr>
          <p:spPr bwMode="auto">
            <a:xfrm>
              <a:off x="8755445" y="3361332"/>
              <a:ext cx="139479" cy="91145"/>
            </a:xfrm>
            <a:custGeom>
              <a:avLst/>
              <a:gdLst>
                <a:gd name="T0" fmla="*/ 0 w 51"/>
                <a:gd name="T1" fmla="*/ 21 h 33"/>
                <a:gd name="T2" fmla="*/ 19 w 51"/>
                <a:gd name="T3" fmla="*/ 21 h 33"/>
                <a:gd name="T4" fmla="*/ 34 w 51"/>
                <a:gd name="T5" fmla="*/ 33 h 33"/>
                <a:gd name="T6" fmla="*/ 51 w 51"/>
                <a:gd name="T7" fmla="*/ 16 h 33"/>
                <a:gd name="T8" fmla="*/ 34 w 51"/>
                <a:gd name="T9" fmla="*/ 0 h 33"/>
                <a:gd name="T10" fmla="*/ 19 w 51"/>
                <a:gd name="T11" fmla="*/ 12 h 33"/>
                <a:gd name="T12" fmla="*/ 0 w 51"/>
                <a:gd name="T13" fmla="*/ 12 h 33"/>
                <a:gd name="T14" fmla="*/ 0 w 51"/>
                <a:gd name="T15" fmla="*/ 21 h 33"/>
                <a:gd name="T16" fmla="*/ 34 w 51"/>
                <a:gd name="T17" fmla="*/ 9 h 33"/>
                <a:gd name="T18" fmla="*/ 42 w 51"/>
                <a:gd name="T19" fmla="*/ 16 h 33"/>
                <a:gd name="T20" fmla="*/ 34 w 51"/>
                <a:gd name="T21" fmla="*/ 24 h 33"/>
                <a:gd name="T22" fmla="*/ 27 w 51"/>
                <a:gd name="T23" fmla="*/ 16 h 33"/>
                <a:gd name="T24" fmla="*/ 34 w 51"/>
                <a:gd name="T25" fmla="*/ 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1" h="33">
                  <a:moveTo>
                    <a:pt x="0" y="21"/>
                  </a:moveTo>
                  <a:cubicBezTo>
                    <a:pt x="19" y="21"/>
                    <a:pt x="19" y="21"/>
                    <a:pt x="19" y="21"/>
                  </a:cubicBezTo>
                  <a:cubicBezTo>
                    <a:pt x="21" y="28"/>
                    <a:pt x="27" y="33"/>
                    <a:pt x="34" y="33"/>
                  </a:cubicBezTo>
                  <a:cubicBezTo>
                    <a:pt x="44" y="33"/>
                    <a:pt x="51" y="25"/>
                    <a:pt x="51" y="16"/>
                  </a:cubicBezTo>
                  <a:cubicBezTo>
                    <a:pt x="51" y="7"/>
                    <a:pt x="44" y="0"/>
                    <a:pt x="34" y="0"/>
                  </a:cubicBezTo>
                  <a:cubicBezTo>
                    <a:pt x="27" y="0"/>
                    <a:pt x="20" y="5"/>
                    <a:pt x="19" y="12"/>
                  </a:cubicBezTo>
                  <a:cubicBezTo>
                    <a:pt x="0" y="12"/>
                    <a:pt x="0" y="12"/>
                    <a:pt x="0" y="12"/>
                  </a:cubicBezTo>
                  <a:lnTo>
                    <a:pt x="0" y="21"/>
                  </a:lnTo>
                  <a:close/>
                  <a:moveTo>
                    <a:pt x="34" y="9"/>
                  </a:moveTo>
                  <a:cubicBezTo>
                    <a:pt x="39" y="9"/>
                    <a:pt x="42" y="12"/>
                    <a:pt x="42" y="16"/>
                  </a:cubicBezTo>
                  <a:cubicBezTo>
                    <a:pt x="42" y="21"/>
                    <a:pt x="39" y="24"/>
                    <a:pt x="34" y="24"/>
                  </a:cubicBezTo>
                  <a:cubicBezTo>
                    <a:pt x="30" y="24"/>
                    <a:pt x="27" y="21"/>
                    <a:pt x="27" y="16"/>
                  </a:cubicBezTo>
                  <a:cubicBezTo>
                    <a:pt x="27" y="12"/>
                    <a:pt x="30" y="9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4" name="Freeform 159"/>
            <p:cNvSpPr>
              <a:spLocks noEditPoints="1"/>
            </p:cNvSpPr>
            <p:nvPr/>
          </p:nvSpPr>
          <p:spPr bwMode="auto">
            <a:xfrm>
              <a:off x="8437820" y="3238425"/>
              <a:ext cx="334197" cy="331435"/>
            </a:xfrm>
            <a:custGeom>
              <a:avLst/>
              <a:gdLst>
                <a:gd name="T0" fmla="*/ 61 w 122"/>
                <a:gd name="T1" fmla="*/ 121 h 121"/>
                <a:gd name="T2" fmla="*/ 0 w 122"/>
                <a:gd name="T3" fmla="*/ 60 h 121"/>
                <a:gd name="T4" fmla="*/ 61 w 122"/>
                <a:gd name="T5" fmla="*/ 0 h 121"/>
                <a:gd name="T6" fmla="*/ 122 w 122"/>
                <a:gd name="T7" fmla="*/ 60 h 121"/>
                <a:gd name="T8" fmla="*/ 61 w 122"/>
                <a:gd name="T9" fmla="*/ 121 h 121"/>
                <a:gd name="T10" fmla="*/ 61 w 122"/>
                <a:gd name="T11" fmla="*/ 8 h 121"/>
                <a:gd name="T12" fmla="*/ 8 w 122"/>
                <a:gd name="T13" fmla="*/ 60 h 121"/>
                <a:gd name="T14" fmla="*/ 61 w 122"/>
                <a:gd name="T15" fmla="*/ 113 h 121"/>
                <a:gd name="T16" fmla="*/ 114 w 122"/>
                <a:gd name="T17" fmla="*/ 60 h 121"/>
                <a:gd name="T18" fmla="*/ 61 w 122"/>
                <a:gd name="T19" fmla="*/ 8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121">
                  <a:moveTo>
                    <a:pt x="61" y="121"/>
                  </a:moveTo>
                  <a:cubicBezTo>
                    <a:pt x="28" y="121"/>
                    <a:pt x="0" y="94"/>
                    <a:pt x="0" y="60"/>
                  </a:cubicBezTo>
                  <a:cubicBezTo>
                    <a:pt x="0" y="27"/>
                    <a:pt x="28" y="0"/>
                    <a:pt x="61" y="0"/>
                  </a:cubicBezTo>
                  <a:cubicBezTo>
                    <a:pt x="94" y="0"/>
                    <a:pt x="122" y="27"/>
                    <a:pt x="122" y="60"/>
                  </a:cubicBezTo>
                  <a:cubicBezTo>
                    <a:pt x="122" y="94"/>
                    <a:pt x="94" y="121"/>
                    <a:pt x="61" y="121"/>
                  </a:cubicBezTo>
                  <a:close/>
                  <a:moveTo>
                    <a:pt x="61" y="8"/>
                  </a:moveTo>
                  <a:cubicBezTo>
                    <a:pt x="32" y="8"/>
                    <a:pt x="8" y="31"/>
                    <a:pt x="8" y="60"/>
                  </a:cubicBezTo>
                  <a:cubicBezTo>
                    <a:pt x="8" y="89"/>
                    <a:pt x="32" y="113"/>
                    <a:pt x="61" y="113"/>
                  </a:cubicBezTo>
                  <a:cubicBezTo>
                    <a:pt x="90" y="113"/>
                    <a:pt x="114" y="89"/>
                    <a:pt x="114" y="60"/>
                  </a:cubicBezTo>
                  <a:cubicBezTo>
                    <a:pt x="114" y="31"/>
                    <a:pt x="90" y="8"/>
                    <a:pt x="61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14" name="文本框 13"/>
          <p:cNvSpPr txBox="1"/>
          <p:nvPr/>
        </p:nvSpPr>
        <p:spPr>
          <a:xfrm>
            <a:off x="4610735" y="228600"/>
            <a:ext cx="4038600" cy="61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sym typeface="+mn-ea"/>
              </a:rPr>
              <a:t>UI</a:t>
            </a:r>
            <a:r>
              <a:rPr lang="zh-CN" altLang="en-US" sz="3200" dirty="0">
                <a:solidFill>
                  <a:schemeClr val="bg1"/>
                </a:solidFill>
                <a:sym typeface="+mn-ea"/>
              </a:rPr>
              <a:t>界面的创新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15" name="任意多边形 8"/>
          <p:cNvSpPr/>
          <p:nvPr/>
        </p:nvSpPr>
        <p:spPr>
          <a:xfrm>
            <a:off x="3676650" y="206375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1" name="Straight Connector 50"/>
          <p:cNvCxnSpPr/>
          <p:nvPr/>
        </p:nvCxnSpPr>
        <p:spPr>
          <a:xfrm>
            <a:off x="2306231" y="5016058"/>
            <a:ext cx="757953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 descr="QQ截图201705042253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650" y="1889760"/>
            <a:ext cx="10058400" cy="3078480"/>
          </a:xfrm>
          <a:prstGeom prst="rect">
            <a:avLst/>
          </a:prstGeom>
        </p:spPr>
      </p:pic>
      <p:sp>
        <p:nvSpPr>
          <p:cNvPr id="6" name="Down Arrow Callout 56"/>
          <p:cNvSpPr/>
          <p:nvPr/>
        </p:nvSpPr>
        <p:spPr>
          <a:xfrm>
            <a:off x="1010285" y="1311275"/>
            <a:ext cx="10057765" cy="748665"/>
          </a:xfrm>
          <a:prstGeom prst="downArrowCallout">
            <a:avLst>
              <a:gd name="adj1" fmla="val 50000"/>
              <a:gd name="adj2" fmla="val 25000"/>
              <a:gd name="adj3" fmla="val 25000"/>
              <a:gd name="adj4" fmla="val 75000"/>
            </a:avLst>
          </a:prstGeom>
          <a:solidFill>
            <a:schemeClr val="accent2"/>
          </a:solidFill>
          <a:ln w="22225" cap="flat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传统</a:t>
            </a:r>
            <a:r>
              <a:rPr lang="en-US" altLang="zh-CN" sz="1600" b="1" dirty="0">
                <a:solidFill>
                  <a:schemeClr val="bg1"/>
                </a:solidFill>
                <a:cs typeface="+mn-ea"/>
                <a:sym typeface="+mn-lt"/>
              </a:rPr>
              <a:t>UI</a:t>
            </a: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界面</a:t>
            </a:r>
            <a:endParaRPr lang="zh-CN" altLang="en-US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14" name="文本框 13"/>
          <p:cNvSpPr txBox="1"/>
          <p:nvPr/>
        </p:nvSpPr>
        <p:spPr>
          <a:xfrm>
            <a:off x="4588510" y="240030"/>
            <a:ext cx="4038600" cy="61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sym typeface="+mn-ea"/>
              </a:rPr>
              <a:t>UI</a:t>
            </a:r>
            <a:r>
              <a:rPr lang="zh-CN" altLang="en-US" sz="3200" dirty="0">
                <a:solidFill>
                  <a:schemeClr val="bg1"/>
                </a:solidFill>
                <a:sym typeface="+mn-ea"/>
              </a:rPr>
              <a:t>界面的创新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15" name="任意多边形 8"/>
          <p:cNvSpPr/>
          <p:nvPr/>
        </p:nvSpPr>
        <p:spPr>
          <a:xfrm>
            <a:off x="3533775" y="156845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1" name="Straight Connector 50"/>
          <p:cNvCxnSpPr/>
          <p:nvPr/>
        </p:nvCxnSpPr>
        <p:spPr>
          <a:xfrm>
            <a:off x="2249081" y="6350828"/>
            <a:ext cx="757953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图片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650" y="1701165"/>
            <a:ext cx="10058400" cy="4584065"/>
          </a:xfrm>
          <a:prstGeom prst="rect">
            <a:avLst/>
          </a:prstGeom>
        </p:spPr>
      </p:pic>
      <p:sp>
        <p:nvSpPr>
          <p:cNvPr id="54" name="Down Arrow Callout 53"/>
          <p:cNvSpPr/>
          <p:nvPr/>
        </p:nvSpPr>
        <p:spPr>
          <a:xfrm>
            <a:off x="1009650" y="1261745"/>
            <a:ext cx="10058400" cy="823595"/>
          </a:xfrm>
          <a:prstGeom prst="downArrowCallout">
            <a:avLst>
              <a:gd name="adj1" fmla="val 50000"/>
              <a:gd name="adj2" fmla="val 25000"/>
              <a:gd name="adj3" fmla="val 25000"/>
              <a:gd name="adj4" fmla="val 75000"/>
            </a:avLst>
          </a:prstGeom>
          <a:solidFill>
            <a:schemeClr val="accent1"/>
          </a:solidFill>
          <a:ln w="28575" cap="flat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我们的</a:t>
            </a:r>
            <a:r>
              <a:rPr lang="en-US" altLang="zh-CN" sz="1600" b="1" dirty="0">
                <a:solidFill>
                  <a:schemeClr val="bg1"/>
                </a:solidFill>
                <a:cs typeface="+mn-ea"/>
                <a:sym typeface="+mn-lt"/>
              </a:rPr>
              <a:t>UI</a:t>
            </a: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界面</a:t>
            </a:r>
            <a:endParaRPr lang="zh-CN" altLang="en-US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14" name="文本框 13"/>
          <p:cNvSpPr txBox="1"/>
          <p:nvPr/>
        </p:nvSpPr>
        <p:spPr>
          <a:xfrm>
            <a:off x="4620895" y="239395"/>
            <a:ext cx="4038600" cy="61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sym typeface="+mn-ea"/>
              </a:rPr>
              <a:t>UI</a:t>
            </a:r>
            <a:r>
              <a:rPr lang="zh-CN" altLang="en-US" sz="3200" dirty="0">
                <a:solidFill>
                  <a:schemeClr val="bg1"/>
                </a:solidFill>
                <a:sym typeface="+mn-ea"/>
              </a:rPr>
              <a:t>界面的创新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15" name="任意多边形 8"/>
          <p:cNvSpPr/>
          <p:nvPr/>
        </p:nvSpPr>
        <p:spPr>
          <a:xfrm>
            <a:off x="3676650" y="8890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1" name="Straight Connector 50"/>
          <p:cNvCxnSpPr/>
          <p:nvPr/>
        </p:nvCxnSpPr>
        <p:spPr>
          <a:xfrm>
            <a:off x="2249716" y="6051743"/>
            <a:ext cx="757953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QQ截图201705042257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650" y="1810385"/>
            <a:ext cx="10058400" cy="4091305"/>
          </a:xfrm>
          <a:prstGeom prst="rect">
            <a:avLst/>
          </a:prstGeom>
        </p:spPr>
      </p:pic>
      <p:sp>
        <p:nvSpPr>
          <p:cNvPr id="6" name="Down Arrow Callout 56"/>
          <p:cNvSpPr/>
          <p:nvPr/>
        </p:nvSpPr>
        <p:spPr>
          <a:xfrm>
            <a:off x="1010285" y="1311275"/>
            <a:ext cx="10057765" cy="748665"/>
          </a:xfrm>
          <a:prstGeom prst="downArrowCallout">
            <a:avLst>
              <a:gd name="adj1" fmla="val 50000"/>
              <a:gd name="adj2" fmla="val 25000"/>
              <a:gd name="adj3" fmla="val 25000"/>
              <a:gd name="adj4" fmla="val 75000"/>
            </a:avLst>
          </a:prstGeom>
          <a:solidFill>
            <a:schemeClr val="accent2"/>
          </a:solidFill>
          <a:ln w="22225" cap="flat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传统</a:t>
            </a:r>
            <a:r>
              <a:rPr lang="en-US" altLang="zh-CN" sz="1600" b="1" dirty="0">
                <a:solidFill>
                  <a:schemeClr val="bg1"/>
                </a:solidFill>
                <a:cs typeface="+mn-ea"/>
                <a:sym typeface="+mn-lt"/>
              </a:rPr>
              <a:t>UI</a:t>
            </a: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界面</a:t>
            </a:r>
            <a:endParaRPr lang="zh-CN" altLang="en-US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14" name="文本框 13"/>
          <p:cNvSpPr txBox="1"/>
          <p:nvPr/>
        </p:nvSpPr>
        <p:spPr>
          <a:xfrm>
            <a:off x="4610735" y="228600"/>
            <a:ext cx="4038600" cy="61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sym typeface="+mn-ea"/>
              </a:rPr>
              <a:t>UI</a:t>
            </a:r>
            <a:r>
              <a:rPr lang="zh-CN" altLang="en-US" sz="3200" dirty="0">
                <a:solidFill>
                  <a:schemeClr val="bg1"/>
                </a:solidFill>
                <a:sym typeface="+mn-ea"/>
              </a:rPr>
              <a:t>界面的创新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15" name="任意多边形 8"/>
          <p:cNvSpPr/>
          <p:nvPr/>
        </p:nvSpPr>
        <p:spPr>
          <a:xfrm>
            <a:off x="3619500" y="14605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1" name="Straight Connector 50"/>
          <p:cNvCxnSpPr/>
          <p:nvPr/>
        </p:nvCxnSpPr>
        <p:spPr>
          <a:xfrm>
            <a:off x="2249081" y="6350828"/>
            <a:ext cx="757953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图片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650" y="1887855"/>
            <a:ext cx="10058400" cy="4300220"/>
          </a:xfrm>
          <a:prstGeom prst="rect">
            <a:avLst/>
          </a:prstGeom>
        </p:spPr>
      </p:pic>
      <p:sp>
        <p:nvSpPr>
          <p:cNvPr id="54" name="Down Arrow Callout 53"/>
          <p:cNvSpPr/>
          <p:nvPr/>
        </p:nvSpPr>
        <p:spPr>
          <a:xfrm>
            <a:off x="1009650" y="1250950"/>
            <a:ext cx="10058400" cy="823595"/>
          </a:xfrm>
          <a:prstGeom prst="downArrowCallout">
            <a:avLst>
              <a:gd name="adj1" fmla="val 50000"/>
              <a:gd name="adj2" fmla="val 25000"/>
              <a:gd name="adj3" fmla="val 25000"/>
              <a:gd name="adj4" fmla="val 75000"/>
            </a:avLst>
          </a:prstGeom>
          <a:solidFill>
            <a:schemeClr val="accent1"/>
          </a:solidFill>
          <a:ln w="28575" cap="flat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我们的</a:t>
            </a:r>
            <a:r>
              <a:rPr lang="en-US" altLang="zh-CN" sz="1600" b="1" dirty="0">
                <a:solidFill>
                  <a:schemeClr val="bg1"/>
                </a:solidFill>
                <a:cs typeface="+mn-ea"/>
                <a:sym typeface="+mn-lt"/>
              </a:rPr>
              <a:t>UI</a:t>
            </a: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界面</a:t>
            </a:r>
            <a:endParaRPr lang="zh-CN" altLang="en-US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29" y="-3346"/>
            <a:ext cx="12193057" cy="686469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529" y="2200274"/>
            <a:ext cx="12193057" cy="2457450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2190751" y="2710697"/>
            <a:ext cx="7672703" cy="1605915"/>
            <a:chOff x="3181352" y="1656625"/>
            <a:chExt cx="7672703" cy="1605915"/>
          </a:xfrm>
        </p:grpSpPr>
        <p:sp>
          <p:nvSpPr>
            <p:cNvPr id="5" name="文本框 4"/>
            <p:cNvSpPr txBox="1"/>
            <p:nvPr/>
          </p:nvSpPr>
          <p:spPr>
            <a:xfrm>
              <a:off x="3181352" y="1973943"/>
              <a:ext cx="2392136" cy="874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b="1" dirty="0">
                  <a:solidFill>
                    <a:srgbClr val="FC4657"/>
                  </a:solidFill>
                </a:rPr>
                <a:t>Part 04</a:t>
              </a:r>
              <a:endParaRPr lang="zh-CN" altLang="en-US" sz="4800" b="1" dirty="0">
                <a:solidFill>
                  <a:srgbClr val="FC4657"/>
                </a:solidFill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746333" y="1656625"/>
              <a:ext cx="5107722" cy="1605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FFFFFF"/>
                  </a:solidFill>
                </a:rPr>
                <a:t>项目组成员研究体验与收获</a:t>
              </a:r>
              <a:endParaRPr lang="zh-CN" altLang="en-US" sz="4800" dirty="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40" name="文本框 39"/>
          <p:cNvSpPr txBox="1"/>
          <p:nvPr/>
        </p:nvSpPr>
        <p:spPr>
          <a:xfrm>
            <a:off x="4076700" y="228600"/>
            <a:ext cx="5126990" cy="61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项目组成员研究体验和收货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41" name="任意多边形 8"/>
          <p:cNvSpPr/>
          <p:nvPr/>
        </p:nvSpPr>
        <p:spPr>
          <a:xfrm>
            <a:off x="4141470" y="22860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Группа 1"/>
          <p:cNvGrpSpPr/>
          <p:nvPr/>
        </p:nvGrpSpPr>
        <p:grpSpPr>
          <a:xfrm>
            <a:off x="814917" y="1957511"/>
            <a:ext cx="4443802" cy="3915007"/>
            <a:chOff x="-612775" y="1390650"/>
            <a:chExt cx="4362452" cy="3843338"/>
          </a:xfrm>
        </p:grpSpPr>
        <p:sp>
          <p:nvSpPr>
            <p:cNvPr id="3" name="Freeform 6"/>
            <p:cNvSpPr/>
            <p:nvPr/>
          </p:nvSpPr>
          <p:spPr bwMode="auto">
            <a:xfrm>
              <a:off x="1331914" y="1393826"/>
              <a:ext cx="2417763" cy="1084263"/>
            </a:xfrm>
            <a:custGeom>
              <a:avLst/>
              <a:gdLst>
                <a:gd name="T0" fmla="*/ 1375 w 3046"/>
                <a:gd name="T1" fmla="*/ 0 h 1366"/>
                <a:gd name="T2" fmla="*/ 3046 w 3046"/>
                <a:gd name="T3" fmla="*/ 550 h 1366"/>
                <a:gd name="T4" fmla="*/ 1741 w 3046"/>
                <a:gd name="T5" fmla="*/ 1366 h 1366"/>
                <a:gd name="T6" fmla="*/ 1686 w 3046"/>
                <a:gd name="T7" fmla="*/ 1132 h 1366"/>
                <a:gd name="T8" fmla="*/ 235 w 3046"/>
                <a:gd name="T9" fmla="*/ 1244 h 1366"/>
                <a:gd name="T10" fmla="*/ 0 w 3046"/>
                <a:gd name="T11" fmla="*/ 328 h 1366"/>
                <a:gd name="T12" fmla="*/ 1437 w 3046"/>
                <a:gd name="T13" fmla="*/ 217 h 1366"/>
                <a:gd name="T14" fmla="*/ 1375 w 3046"/>
                <a:gd name="T15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46" h="1366">
                  <a:moveTo>
                    <a:pt x="1375" y="0"/>
                  </a:moveTo>
                  <a:lnTo>
                    <a:pt x="3046" y="550"/>
                  </a:lnTo>
                  <a:lnTo>
                    <a:pt x="1741" y="1366"/>
                  </a:lnTo>
                  <a:lnTo>
                    <a:pt x="1686" y="1132"/>
                  </a:lnTo>
                  <a:lnTo>
                    <a:pt x="235" y="1244"/>
                  </a:lnTo>
                  <a:lnTo>
                    <a:pt x="0" y="328"/>
                  </a:lnTo>
                  <a:lnTo>
                    <a:pt x="1437" y="217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4" name="Freeform 7"/>
            <p:cNvSpPr/>
            <p:nvPr/>
          </p:nvSpPr>
          <p:spPr bwMode="auto">
            <a:xfrm>
              <a:off x="1290638" y="1649788"/>
              <a:ext cx="228600" cy="1389063"/>
            </a:xfrm>
            <a:custGeom>
              <a:avLst/>
              <a:gdLst>
                <a:gd name="T0" fmla="*/ 53 w 288"/>
                <a:gd name="T1" fmla="*/ 0 h 1750"/>
                <a:gd name="T2" fmla="*/ 288 w 288"/>
                <a:gd name="T3" fmla="*/ 916 h 1750"/>
                <a:gd name="T4" fmla="*/ 225 w 288"/>
                <a:gd name="T5" fmla="*/ 1750 h 1750"/>
                <a:gd name="T6" fmla="*/ 0 w 288"/>
                <a:gd name="T7" fmla="*/ 826 h 1750"/>
                <a:gd name="T8" fmla="*/ 53 w 288"/>
                <a:gd name="T9" fmla="*/ 0 h 1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1750">
                  <a:moveTo>
                    <a:pt x="53" y="0"/>
                  </a:moveTo>
                  <a:lnTo>
                    <a:pt x="288" y="916"/>
                  </a:lnTo>
                  <a:lnTo>
                    <a:pt x="225" y="1750"/>
                  </a:lnTo>
                  <a:lnTo>
                    <a:pt x="0" y="826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5" name="Freeform 8"/>
            <p:cNvSpPr/>
            <p:nvPr/>
          </p:nvSpPr>
          <p:spPr bwMode="auto">
            <a:xfrm>
              <a:off x="2424114" y="1390650"/>
              <a:ext cx="49213" cy="179388"/>
            </a:xfrm>
            <a:custGeom>
              <a:avLst/>
              <a:gdLst>
                <a:gd name="T0" fmla="*/ 0 w 62"/>
                <a:gd name="T1" fmla="*/ 0 h 227"/>
                <a:gd name="T2" fmla="*/ 62 w 62"/>
                <a:gd name="T3" fmla="*/ 222 h 227"/>
                <a:gd name="T4" fmla="*/ 0 w 62"/>
                <a:gd name="T5" fmla="*/ 227 h 227"/>
                <a:gd name="T6" fmla="*/ 0 w 62"/>
                <a:gd name="T7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" h="227">
                  <a:moveTo>
                    <a:pt x="0" y="0"/>
                  </a:moveTo>
                  <a:lnTo>
                    <a:pt x="62" y="222"/>
                  </a:lnTo>
                  <a:lnTo>
                    <a:pt x="0" y="2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6" name="Freeform 9"/>
            <p:cNvSpPr/>
            <p:nvPr/>
          </p:nvSpPr>
          <p:spPr bwMode="auto">
            <a:xfrm>
              <a:off x="1468438" y="2287962"/>
              <a:ext cx="1201738" cy="750888"/>
            </a:xfrm>
            <a:custGeom>
              <a:avLst/>
              <a:gdLst>
                <a:gd name="T0" fmla="*/ 1514 w 1514"/>
                <a:gd name="T1" fmla="*/ 0 h 946"/>
                <a:gd name="T2" fmla="*/ 1442 w 1514"/>
                <a:gd name="T3" fmla="*/ 843 h 946"/>
                <a:gd name="T4" fmla="*/ 0 w 1514"/>
                <a:gd name="T5" fmla="*/ 946 h 946"/>
                <a:gd name="T6" fmla="*/ 63 w 1514"/>
                <a:gd name="T7" fmla="*/ 112 h 946"/>
                <a:gd name="T8" fmla="*/ 1514 w 1514"/>
                <a:gd name="T9" fmla="*/ 0 h 9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14" h="946">
                  <a:moveTo>
                    <a:pt x="1514" y="0"/>
                  </a:moveTo>
                  <a:lnTo>
                    <a:pt x="1442" y="843"/>
                  </a:lnTo>
                  <a:lnTo>
                    <a:pt x="0" y="946"/>
                  </a:lnTo>
                  <a:lnTo>
                    <a:pt x="63" y="112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7" name="Freeform 10"/>
            <p:cNvSpPr/>
            <p:nvPr/>
          </p:nvSpPr>
          <p:spPr bwMode="auto">
            <a:xfrm>
              <a:off x="2652714" y="1826000"/>
              <a:ext cx="1096963" cy="1273175"/>
            </a:xfrm>
            <a:custGeom>
              <a:avLst/>
              <a:gdLst>
                <a:gd name="T0" fmla="*/ 1382 w 1382"/>
                <a:gd name="T1" fmla="*/ 0 h 1605"/>
                <a:gd name="T2" fmla="*/ 1292 w 1382"/>
                <a:gd name="T3" fmla="*/ 816 h 1605"/>
                <a:gd name="T4" fmla="*/ 0 w 1382"/>
                <a:gd name="T5" fmla="*/ 1605 h 1605"/>
                <a:gd name="T6" fmla="*/ 77 w 1382"/>
                <a:gd name="T7" fmla="*/ 816 h 1605"/>
                <a:gd name="T8" fmla="*/ 1382 w 1382"/>
                <a:gd name="T9" fmla="*/ 0 h 1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2" h="1605">
                  <a:moveTo>
                    <a:pt x="1382" y="0"/>
                  </a:moveTo>
                  <a:lnTo>
                    <a:pt x="1292" y="816"/>
                  </a:lnTo>
                  <a:lnTo>
                    <a:pt x="0" y="1605"/>
                  </a:lnTo>
                  <a:lnTo>
                    <a:pt x="77" y="81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8" name="Freeform 11"/>
            <p:cNvSpPr/>
            <p:nvPr/>
          </p:nvSpPr>
          <p:spPr bwMode="auto">
            <a:xfrm>
              <a:off x="2613025" y="2287963"/>
              <a:ext cx="101600" cy="811213"/>
            </a:xfrm>
            <a:custGeom>
              <a:avLst/>
              <a:gdLst>
                <a:gd name="T0" fmla="*/ 72 w 127"/>
                <a:gd name="T1" fmla="*/ 0 h 1023"/>
                <a:gd name="T2" fmla="*/ 127 w 127"/>
                <a:gd name="T3" fmla="*/ 234 h 1023"/>
                <a:gd name="T4" fmla="*/ 50 w 127"/>
                <a:gd name="T5" fmla="*/ 1023 h 1023"/>
                <a:gd name="T6" fmla="*/ 0 w 127"/>
                <a:gd name="T7" fmla="*/ 843 h 1023"/>
                <a:gd name="T8" fmla="*/ 72 w 127"/>
                <a:gd name="T9" fmla="*/ 0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023">
                  <a:moveTo>
                    <a:pt x="72" y="0"/>
                  </a:moveTo>
                  <a:lnTo>
                    <a:pt x="127" y="234"/>
                  </a:lnTo>
                  <a:lnTo>
                    <a:pt x="50" y="1023"/>
                  </a:lnTo>
                  <a:lnTo>
                    <a:pt x="0" y="843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9" name="Freeform 12"/>
            <p:cNvSpPr/>
            <p:nvPr/>
          </p:nvSpPr>
          <p:spPr bwMode="auto">
            <a:xfrm>
              <a:off x="-107950" y="2117725"/>
              <a:ext cx="868363" cy="1119188"/>
            </a:xfrm>
            <a:custGeom>
              <a:avLst/>
              <a:gdLst>
                <a:gd name="T0" fmla="*/ 0 w 1096"/>
                <a:gd name="T1" fmla="*/ 0 h 1412"/>
                <a:gd name="T2" fmla="*/ 1096 w 1096"/>
                <a:gd name="T3" fmla="*/ 546 h 1412"/>
                <a:gd name="T4" fmla="*/ 1096 w 1096"/>
                <a:gd name="T5" fmla="*/ 1412 h 1412"/>
                <a:gd name="T6" fmla="*/ 0 w 1096"/>
                <a:gd name="T7" fmla="*/ 1020 h 1412"/>
                <a:gd name="T8" fmla="*/ 0 w 1096"/>
                <a:gd name="T9" fmla="*/ 0 h 1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6" h="1412">
                  <a:moveTo>
                    <a:pt x="0" y="0"/>
                  </a:moveTo>
                  <a:lnTo>
                    <a:pt x="1096" y="546"/>
                  </a:lnTo>
                  <a:lnTo>
                    <a:pt x="1096" y="1412"/>
                  </a:lnTo>
                  <a:lnTo>
                    <a:pt x="0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10" name="Freeform 13"/>
            <p:cNvSpPr/>
            <p:nvPr/>
          </p:nvSpPr>
          <p:spPr bwMode="auto">
            <a:xfrm>
              <a:off x="760414" y="2397125"/>
              <a:ext cx="447675" cy="839788"/>
            </a:xfrm>
            <a:custGeom>
              <a:avLst/>
              <a:gdLst>
                <a:gd name="T0" fmla="*/ 563 w 563"/>
                <a:gd name="T1" fmla="*/ 0 h 1060"/>
                <a:gd name="T2" fmla="*/ 563 w 563"/>
                <a:gd name="T3" fmla="*/ 22 h 1060"/>
                <a:gd name="T4" fmla="*/ 563 w 563"/>
                <a:gd name="T5" fmla="*/ 54 h 1060"/>
                <a:gd name="T6" fmla="*/ 562 w 563"/>
                <a:gd name="T7" fmla="*/ 94 h 1060"/>
                <a:gd name="T8" fmla="*/ 560 w 563"/>
                <a:gd name="T9" fmla="*/ 141 h 1060"/>
                <a:gd name="T10" fmla="*/ 556 w 563"/>
                <a:gd name="T11" fmla="*/ 194 h 1060"/>
                <a:gd name="T12" fmla="*/ 555 w 563"/>
                <a:gd name="T13" fmla="*/ 251 h 1060"/>
                <a:gd name="T14" fmla="*/ 551 w 563"/>
                <a:gd name="T15" fmla="*/ 311 h 1060"/>
                <a:gd name="T16" fmla="*/ 550 w 563"/>
                <a:gd name="T17" fmla="*/ 374 h 1060"/>
                <a:gd name="T18" fmla="*/ 546 w 563"/>
                <a:gd name="T19" fmla="*/ 437 h 1060"/>
                <a:gd name="T20" fmla="*/ 543 w 563"/>
                <a:gd name="T21" fmla="*/ 501 h 1060"/>
                <a:gd name="T22" fmla="*/ 540 w 563"/>
                <a:gd name="T23" fmla="*/ 563 h 1060"/>
                <a:gd name="T24" fmla="*/ 538 w 563"/>
                <a:gd name="T25" fmla="*/ 621 h 1060"/>
                <a:gd name="T26" fmla="*/ 535 w 563"/>
                <a:gd name="T27" fmla="*/ 676 h 1060"/>
                <a:gd name="T28" fmla="*/ 533 w 563"/>
                <a:gd name="T29" fmla="*/ 726 h 1060"/>
                <a:gd name="T30" fmla="*/ 530 w 563"/>
                <a:gd name="T31" fmla="*/ 771 h 1060"/>
                <a:gd name="T32" fmla="*/ 528 w 563"/>
                <a:gd name="T33" fmla="*/ 806 h 1060"/>
                <a:gd name="T34" fmla="*/ 526 w 563"/>
                <a:gd name="T35" fmla="*/ 833 h 1060"/>
                <a:gd name="T36" fmla="*/ 526 w 563"/>
                <a:gd name="T37" fmla="*/ 851 h 1060"/>
                <a:gd name="T38" fmla="*/ 526 w 563"/>
                <a:gd name="T39" fmla="*/ 856 h 1060"/>
                <a:gd name="T40" fmla="*/ 521 w 563"/>
                <a:gd name="T41" fmla="*/ 858 h 1060"/>
                <a:gd name="T42" fmla="*/ 505 w 563"/>
                <a:gd name="T43" fmla="*/ 859 h 1060"/>
                <a:gd name="T44" fmla="*/ 481 w 563"/>
                <a:gd name="T45" fmla="*/ 864 h 1060"/>
                <a:gd name="T46" fmla="*/ 450 w 563"/>
                <a:gd name="T47" fmla="*/ 869 h 1060"/>
                <a:gd name="T48" fmla="*/ 411 w 563"/>
                <a:gd name="T49" fmla="*/ 878 h 1060"/>
                <a:gd name="T50" fmla="*/ 368 w 563"/>
                <a:gd name="T51" fmla="*/ 889 h 1060"/>
                <a:gd name="T52" fmla="*/ 320 w 563"/>
                <a:gd name="T53" fmla="*/ 903 h 1060"/>
                <a:gd name="T54" fmla="*/ 268 w 563"/>
                <a:gd name="T55" fmla="*/ 919 h 1060"/>
                <a:gd name="T56" fmla="*/ 215 w 563"/>
                <a:gd name="T57" fmla="*/ 939 h 1060"/>
                <a:gd name="T58" fmla="*/ 160 w 563"/>
                <a:gd name="T59" fmla="*/ 965 h 1060"/>
                <a:gd name="T60" fmla="*/ 105 w 563"/>
                <a:gd name="T61" fmla="*/ 991 h 1060"/>
                <a:gd name="T62" fmla="*/ 51 w 563"/>
                <a:gd name="T63" fmla="*/ 1023 h 1060"/>
                <a:gd name="T64" fmla="*/ 0 w 563"/>
                <a:gd name="T65" fmla="*/ 1060 h 1060"/>
                <a:gd name="T66" fmla="*/ 0 w 563"/>
                <a:gd name="T67" fmla="*/ 1033 h 1060"/>
                <a:gd name="T68" fmla="*/ 0 w 563"/>
                <a:gd name="T69" fmla="*/ 998 h 1060"/>
                <a:gd name="T70" fmla="*/ 0 w 563"/>
                <a:gd name="T71" fmla="*/ 312 h 1060"/>
                <a:gd name="T72" fmla="*/ 0 w 563"/>
                <a:gd name="T73" fmla="*/ 274 h 1060"/>
                <a:gd name="T74" fmla="*/ 0 w 563"/>
                <a:gd name="T75" fmla="*/ 246 h 1060"/>
                <a:gd name="T76" fmla="*/ 0 w 563"/>
                <a:gd name="T77" fmla="*/ 227 h 1060"/>
                <a:gd name="T78" fmla="*/ 0 w 563"/>
                <a:gd name="T79" fmla="*/ 221 h 1060"/>
                <a:gd name="T80" fmla="*/ 3 w 563"/>
                <a:gd name="T81" fmla="*/ 219 h 1060"/>
                <a:gd name="T82" fmla="*/ 13 w 563"/>
                <a:gd name="T83" fmla="*/ 212 h 1060"/>
                <a:gd name="T84" fmla="*/ 30 w 563"/>
                <a:gd name="T85" fmla="*/ 202 h 1060"/>
                <a:gd name="T86" fmla="*/ 51 w 563"/>
                <a:gd name="T87" fmla="*/ 187 h 1060"/>
                <a:gd name="T88" fmla="*/ 81 w 563"/>
                <a:gd name="T89" fmla="*/ 171 h 1060"/>
                <a:gd name="T90" fmla="*/ 115 w 563"/>
                <a:gd name="T91" fmla="*/ 152 h 1060"/>
                <a:gd name="T92" fmla="*/ 155 w 563"/>
                <a:gd name="T93" fmla="*/ 132 h 1060"/>
                <a:gd name="T94" fmla="*/ 200 w 563"/>
                <a:gd name="T95" fmla="*/ 112 h 1060"/>
                <a:gd name="T96" fmla="*/ 250 w 563"/>
                <a:gd name="T97" fmla="*/ 90 h 1060"/>
                <a:gd name="T98" fmla="*/ 305 w 563"/>
                <a:gd name="T99" fmla="*/ 70 h 1060"/>
                <a:gd name="T100" fmla="*/ 363 w 563"/>
                <a:gd name="T101" fmla="*/ 50 h 1060"/>
                <a:gd name="T102" fmla="*/ 426 w 563"/>
                <a:gd name="T103" fmla="*/ 30 h 1060"/>
                <a:gd name="T104" fmla="*/ 493 w 563"/>
                <a:gd name="T105" fmla="*/ 14 h 1060"/>
                <a:gd name="T106" fmla="*/ 563 w 563"/>
                <a:gd name="T107" fmla="*/ 0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63" h="1060">
                  <a:moveTo>
                    <a:pt x="563" y="0"/>
                  </a:moveTo>
                  <a:lnTo>
                    <a:pt x="563" y="22"/>
                  </a:lnTo>
                  <a:lnTo>
                    <a:pt x="563" y="54"/>
                  </a:lnTo>
                  <a:lnTo>
                    <a:pt x="562" y="94"/>
                  </a:lnTo>
                  <a:lnTo>
                    <a:pt x="560" y="141"/>
                  </a:lnTo>
                  <a:lnTo>
                    <a:pt x="556" y="194"/>
                  </a:lnTo>
                  <a:lnTo>
                    <a:pt x="555" y="251"/>
                  </a:lnTo>
                  <a:lnTo>
                    <a:pt x="551" y="311"/>
                  </a:lnTo>
                  <a:lnTo>
                    <a:pt x="550" y="374"/>
                  </a:lnTo>
                  <a:lnTo>
                    <a:pt x="546" y="437"/>
                  </a:lnTo>
                  <a:lnTo>
                    <a:pt x="543" y="501"/>
                  </a:lnTo>
                  <a:lnTo>
                    <a:pt x="540" y="563"/>
                  </a:lnTo>
                  <a:lnTo>
                    <a:pt x="538" y="621"/>
                  </a:lnTo>
                  <a:lnTo>
                    <a:pt x="535" y="676"/>
                  </a:lnTo>
                  <a:lnTo>
                    <a:pt x="533" y="726"/>
                  </a:lnTo>
                  <a:lnTo>
                    <a:pt x="530" y="771"/>
                  </a:lnTo>
                  <a:lnTo>
                    <a:pt x="528" y="806"/>
                  </a:lnTo>
                  <a:lnTo>
                    <a:pt x="526" y="833"/>
                  </a:lnTo>
                  <a:lnTo>
                    <a:pt x="526" y="851"/>
                  </a:lnTo>
                  <a:lnTo>
                    <a:pt x="526" y="856"/>
                  </a:lnTo>
                  <a:lnTo>
                    <a:pt x="521" y="858"/>
                  </a:lnTo>
                  <a:lnTo>
                    <a:pt x="505" y="859"/>
                  </a:lnTo>
                  <a:lnTo>
                    <a:pt x="481" y="864"/>
                  </a:lnTo>
                  <a:lnTo>
                    <a:pt x="450" y="869"/>
                  </a:lnTo>
                  <a:lnTo>
                    <a:pt x="411" y="878"/>
                  </a:lnTo>
                  <a:lnTo>
                    <a:pt x="368" y="889"/>
                  </a:lnTo>
                  <a:lnTo>
                    <a:pt x="320" y="903"/>
                  </a:lnTo>
                  <a:lnTo>
                    <a:pt x="268" y="919"/>
                  </a:lnTo>
                  <a:lnTo>
                    <a:pt x="215" y="939"/>
                  </a:lnTo>
                  <a:lnTo>
                    <a:pt x="160" y="965"/>
                  </a:lnTo>
                  <a:lnTo>
                    <a:pt x="105" y="991"/>
                  </a:lnTo>
                  <a:lnTo>
                    <a:pt x="51" y="1023"/>
                  </a:lnTo>
                  <a:lnTo>
                    <a:pt x="0" y="1060"/>
                  </a:lnTo>
                  <a:lnTo>
                    <a:pt x="0" y="1033"/>
                  </a:lnTo>
                  <a:lnTo>
                    <a:pt x="0" y="998"/>
                  </a:lnTo>
                  <a:lnTo>
                    <a:pt x="0" y="312"/>
                  </a:lnTo>
                  <a:lnTo>
                    <a:pt x="0" y="274"/>
                  </a:lnTo>
                  <a:lnTo>
                    <a:pt x="0" y="246"/>
                  </a:lnTo>
                  <a:lnTo>
                    <a:pt x="0" y="227"/>
                  </a:lnTo>
                  <a:lnTo>
                    <a:pt x="0" y="221"/>
                  </a:lnTo>
                  <a:lnTo>
                    <a:pt x="3" y="219"/>
                  </a:lnTo>
                  <a:lnTo>
                    <a:pt x="13" y="212"/>
                  </a:lnTo>
                  <a:lnTo>
                    <a:pt x="30" y="202"/>
                  </a:lnTo>
                  <a:lnTo>
                    <a:pt x="51" y="187"/>
                  </a:lnTo>
                  <a:lnTo>
                    <a:pt x="81" y="171"/>
                  </a:lnTo>
                  <a:lnTo>
                    <a:pt x="115" y="152"/>
                  </a:lnTo>
                  <a:lnTo>
                    <a:pt x="155" y="132"/>
                  </a:lnTo>
                  <a:lnTo>
                    <a:pt x="200" y="112"/>
                  </a:lnTo>
                  <a:lnTo>
                    <a:pt x="250" y="90"/>
                  </a:lnTo>
                  <a:lnTo>
                    <a:pt x="305" y="70"/>
                  </a:lnTo>
                  <a:lnTo>
                    <a:pt x="363" y="50"/>
                  </a:lnTo>
                  <a:lnTo>
                    <a:pt x="426" y="30"/>
                  </a:lnTo>
                  <a:lnTo>
                    <a:pt x="493" y="14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11" name="Freeform 14"/>
            <p:cNvSpPr/>
            <p:nvPr/>
          </p:nvSpPr>
          <p:spPr bwMode="auto">
            <a:xfrm>
              <a:off x="-103187" y="1684339"/>
              <a:ext cx="1314450" cy="887413"/>
            </a:xfrm>
            <a:custGeom>
              <a:avLst/>
              <a:gdLst>
                <a:gd name="T0" fmla="*/ 1427 w 1656"/>
                <a:gd name="T1" fmla="*/ 0 h 1118"/>
                <a:gd name="T2" fmla="*/ 1656 w 1656"/>
                <a:gd name="T3" fmla="*/ 897 h 1118"/>
                <a:gd name="T4" fmla="*/ 1651 w 1656"/>
                <a:gd name="T5" fmla="*/ 899 h 1118"/>
                <a:gd name="T6" fmla="*/ 1637 w 1656"/>
                <a:gd name="T7" fmla="*/ 901 h 1118"/>
                <a:gd name="T8" fmla="*/ 1614 w 1656"/>
                <a:gd name="T9" fmla="*/ 906 h 1118"/>
                <a:gd name="T10" fmla="*/ 1584 w 1656"/>
                <a:gd name="T11" fmla="*/ 914 h 1118"/>
                <a:gd name="T12" fmla="*/ 1547 w 1656"/>
                <a:gd name="T13" fmla="*/ 922 h 1118"/>
                <a:gd name="T14" fmla="*/ 1505 w 1656"/>
                <a:gd name="T15" fmla="*/ 934 h 1118"/>
                <a:gd name="T16" fmla="*/ 1459 w 1656"/>
                <a:gd name="T17" fmla="*/ 949 h 1118"/>
                <a:gd name="T18" fmla="*/ 1409 w 1656"/>
                <a:gd name="T19" fmla="*/ 966 h 1118"/>
                <a:gd name="T20" fmla="*/ 1357 w 1656"/>
                <a:gd name="T21" fmla="*/ 984 h 1118"/>
                <a:gd name="T22" fmla="*/ 1304 w 1656"/>
                <a:gd name="T23" fmla="*/ 1006 h 1118"/>
                <a:gd name="T24" fmla="*/ 1250 w 1656"/>
                <a:gd name="T25" fmla="*/ 1029 h 1118"/>
                <a:gd name="T26" fmla="*/ 1197 w 1656"/>
                <a:gd name="T27" fmla="*/ 1056 h 1118"/>
                <a:gd name="T28" fmla="*/ 1145 w 1656"/>
                <a:gd name="T29" fmla="*/ 1086 h 1118"/>
                <a:gd name="T30" fmla="*/ 1095 w 1656"/>
                <a:gd name="T31" fmla="*/ 1118 h 1118"/>
                <a:gd name="T32" fmla="*/ 1047 w 1656"/>
                <a:gd name="T33" fmla="*/ 1094 h 1118"/>
                <a:gd name="T34" fmla="*/ 995 w 1656"/>
                <a:gd name="T35" fmla="*/ 1068 h 1118"/>
                <a:gd name="T36" fmla="*/ 937 w 1656"/>
                <a:gd name="T37" fmla="*/ 1039 h 1118"/>
                <a:gd name="T38" fmla="*/ 874 w 1656"/>
                <a:gd name="T39" fmla="*/ 1006 h 1118"/>
                <a:gd name="T40" fmla="*/ 804 w 1656"/>
                <a:gd name="T41" fmla="*/ 969 h 1118"/>
                <a:gd name="T42" fmla="*/ 728 w 1656"/>
                <a:gd name="T43" fmla="*/ 929 h 1118"/>
                <a:gd name="T44" fmla="*/ 645 w 1656"/>
                <a:gd name="T45" fmla="*/ 886 h 1118"/>
                <a:gd name="T46" fmla="*/ 557 w 1656"/>
                <a:gd name="T47" fmla="*/ 839 h 1118"/>
                <a:gd name="T48" fmla="*/ 462 w 1656"/>
                <a:gd name="T49" fmla="*/ 787 h 1118"/>
                <a:gd name="T50" fmla="*/ 358 w 1656"/>
                <a:gd name="T51" fmla="*/ 734 h 1118"/>
                <a:gd name="T52" fmla="*/ 247 w 1656"/>
                <a:gd name="T53" fmla="*/ 676 h 1118"/>
                <a:gd name="T54" fmla="*/ 127 w 1656"/>
                <a:gd name="T55" fmla="*/ 612 h 1118"/>
                <a:gd name="T56" fmla="*/ 0 w 1656"/>
                <a:gd name="T57" fmla="*/ 545 h 1118"/>
                <a:gd name="T58" fmla="*/ 60 w 1656"/>
                <a:gd name="T59" fmla="*/ 492 h 1118"/>
                <a:gd name="T60" fmla="*/ 125 w 1656"/>
                <a:gd name="T61" fmla="*/ 442 h 1118"/>
                <a:gd name="T62" fmla="*/ 193 w 1656"/>
                <a:gd name="T63" fmla="*/ 397 h 1118"/>
                <a:gd name="T64" fmla="*/ 268 w 1656"/>
                <a:gd name="T65" fmla="*/ 352 h 1118"/>
                <a:gd name="T66" fmla="*/ 345 w 1656"/>
                <a:gd name="T67" fmla="*/ 312 h 1118"/>
                <a:gd name="T68" fmla="*/ 425 w 1656"/>
                <a:gd name="T69" fmla="*/ 274 h 1118"/>
                <a:gd name="T70" fmla="*/ 507 w 1656"/>
                <a:gd name="T71" fmla="*/ 240 h 1118"/>
                <a:gd name="T72" fmla="*/ 588 w 1656"/>
                <a:gd name="T73" fmla="*/ 207 h 1118"/>
                <a:gd name="T74" fmla="*/ 672 w 1656"/>
                <a:gd name="T75" fmla="*/ 178 h 1118"/>
                <a:gd name="T76" fmla="*/ 754 w 1656"/>
                <a:gd name="T77" fmla="*/ 152 h 1118"/>
                <a:gd name="T78" fmla="*/ 835 w 1656"/>
                <a:gd name="T79" fmla="*/ 127 h 1118"/>
                <a:gd name="T80" fmla="*/ 914 w 1656"/>
                <a:gd name="T81" fmla="*/ 105 h 1118"/>
                <a:gd name="T82" fmla="*/ 990 w 1656"/>
                <a:gd name="T83" fmla="*/ 85 h 1118"/>
                <a:gd name="T84" fmla="*/ 1062 w 1656"/>
                <a:gd name="T85" fmla="*/ 68 h 1118"/>
                <a:gd name="T86" fmla="*/ 1130 w 1656"/>
                <a:gd name="T87" fmla="*/ 53 h 1118"/>
                <a:gd name="T88" fmla="*/ 1194 w 1656"/>
                <a:gd name="T89" fmla="*/ 40 h 1118"/>
                <a:gd name="T90" fmla="*/ 1250 w 1656"/>
                <a:gd name="T91" fmla="*/ 28 h 1118"/>
                <a:gd name="T92" fmla="*/ 1300 w 1656"/>
                <a:gd name="T93" fmla="*/ 20 h 1118"/>
                <a:gd name="T94" fmla="*/ 1344 w 1656"/>
                <a:gd name="T95" fmla="*/ 12 h 1118"/>
                <a:gd name="T96" fmla="*/ 1379 w 1656"/>
                <a:gd name="T97" fmla="*/ 7 h 1118"/>
                <a:gd name="T98" fmla="*/ 1405 w 1656"/>
                <a:gd name="T99" fmla="*/ 3 h 1118"/>
                <a:gd name="T100" fmla="*/ 1420 w 1656"/>
                <a:gd name="T101" fmla="*/ 2 h 1118"/>
                <a:gd name="T102" fmla="*/ 1427 w 1656"/>
                <a:gd name="T103" fmla="*/ 0 h 1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656" h="1118">
                  <a:moveTo>
                    <a:pt x="1427" y="0"/>
                  </a:moveTo>
                  <a:lnTo>
                    <a:pt x="1656" y="897"/>
                  </a:lnTo>
                  <a:lnTo>
                    <a:pt x="1651" y="899"/>
                  </a:lnTo>
                  <a:lnTo>
                    <a:pt x="1637" y="901"/>
                  </a:lnTo>
                  <a:lnTo>
                    <a:pt x="1614" y="906"/>
                  </a:lnTo>
                  <a:lnTo>
                    <a:pt x="1584" y="914"/>
                  </a:lnTo>
                  <a:lnTo>
                    <a:pt x="1547" y="922"/>
                  </a:lnTo>
                  <a:lnTo>
                    <a:pt x="1505" y="934"/>
                  </a:lnTo>
                  <a:lnTo>
                    <a:pt x="1459" y="949"/>
                  </a:lnTo>
                  <a:lnTo>
                    <a:pt x="1409" y="966"/>
                  </a:lnTo>
                  <a:lnTo>
                    <a:pt x="1357" y="984"/>
                  </a:lnTo>
                  <a:lnTo>
                    <a:pt x="1304" y="1006"/>
                  </a:lnTo>
                  <a:lnTo>
                    <a:pt x="1250" y="1029"/>
                  </a:lnTo>
                  <a:lnTo>
                    <a:pt x="1197" y="1056"/>
                  </a:lnTo>
                  <a:lnTo>
                    <a:pt x="1145" y="1086"/>
                  </a:lnTo>
                  <a:lnTo>
                    <a:pt x="1095" y="1118"/>
                  </a:lnTo>
                  <a:lnTo>
                    <a:pt x="1047" y="1094"/>
                  </a:lnTo>
                  <a:lnTo>
                    <a:pt x="995" y="1068"/>
                  </a:lnTo>
                  <a:lnTo>
                    <a:pt x="937" y="1039"/>
                  </a:lnTo>
                  <a:lnTo>
                    <a:pt x="874" y="1006"/>
                  </a:lnTo>
                  <a:lnTo>
                    <a:pt x="804" y="969"/>
                  </a:lnTo>
                  <a:lnTo>
                    <a:pt x="728" y="929"/>
                  </a:lnTo>
                  <a:lnTo>
                    <a:pt x="645" y="886"/>
                  </a:lnTo>
                  <a:lnTo>
                    <a:pt x="557" y="839"/>
                  </a:lnTo>
                  <a:lnTo>
                    <a:pt x="462" y="787"/>
                  </a:lnTo>
                  <a:lnTo>
                    <a:pt x="358" y="734"/>
                  </a:lnTo>
                  <a:lnTo>
                    <a:pt x="247" y="676"/>
                  </a:lnTo>
                  <a:lnTo>
                    <a:pt x="127" y="612"/>
                  </a:lnTo>
                  <a:lnTo>
                    <a:pt x="0" y="545"/>
                  </a:lnTo>
                  <a:lnTo>
                    <a:pt x="60" y="492"/>
                  </a:lnTo>
                  <a:lnTo>
                    <a:pt x="125" y="442"/>
                  </a:lnTo>
                  <a:lnTo>
                    <a:pt x="193" y="397"/>
                  </a:lnTo>
                  <a:lnTo>
                    <a:pt x="268" y="352"/>
                  </a:lnTo>
                  <a:lnTo>
                    <a:pt x="345" y="312"/>
                  </a:lnTo>
                  <a:lnTo>
                    <a:pt x="425" y="274"/>
                  </a:lnTo>
                  <a:lnTo>
                    <a:pt x="507" y="240"/>
                  </a:lnTo>
                  <a:lnTo>
                    <a:pt x="588" y="207"/>
                  </a:lnTo>
                  <a:lnTo>
                    <a:pt x="672" y="178"/>
                  </a:lnTo>
                  <a:lnTo>
                    <a:pt x="754" y="152"/>
                  </a:lnTo>
                  <a:lnTo>
                    <a:pt x="835" y="127"/>
                  </a:lnTo>
                  <a:lnTo>
                    <a:pt x="914" y="105"/>
                  </a:lnTo>
                  <a:lnTo>
                    <a:pt x="990" y="85"/>
                  </a:lnTo>
                  <a:lnTo>
                    <a:pt x="1062" y="68"/>
                  </a:lnTo>
                  <a:lnTo>
                    <a:pt x="1130" y="53"/>
                  </a:lnTo>
                  <a:lnTo>
                    <a:pt x="1194" y="40"/>
                  </a:lnTo>
                  <a:lnTo>
                    <a:pt x="1250" y="28"/>
                  </a:lnTo>
                  <a:lnTo>
                    <a:pt x="1300" y="20"/>
                  </a:lnTo>
                  <a:lnTo>
                    <a:pt x="1344" y="12"/>
                  </a:lnTo>
                  <a:lnTo>
                    <a:pt x="1379" y="7"/>
                  </a:lnTo>
                  <a:lnTo>
                    <a:pt x="1405" y="3"/>
                  </a:lnTo>
                  <a:lnTo>
                    <a:pt x="1420" y="2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12" name="Freeform 15"/>
            <p:cNvSpPr/>
            <p:nvPr/>
          </p:nvSpPr>
          <p:spPr bwMode="auto">
            <a:xfrm>
              <a:off x="-612775" y="3105150"/>
              <a:ext cx="1116013" cy="693738"/>
            </a:xfrm>
            <a:custGeom>
              <a:avLst/>
              <a:gdLst>
                <a:gd name="T0" fmla="*/ 1406 w 1406"/>
                <a:gd name="T1" fmla="*/ 0 h 874"/>
                <a:gd name="T2" fmla="*/ 1406 w 1406"/>
                <a:gd name="T3" fmla="*/ 842 h 874"/>
                <a:gd name="T4" fmla="*/ 0 w 1406"/>
                <a:gd name="T5" fmla="*/ 874 h 874"/>
                <a:gd name="T6" fmla="*/ 0 w 1406"/>
                <a:gd name="T7" fmla="*/ 58 h 874"/>
                <a:gd name="T8" fmla="*/ 1406 w 1406"/>
                <a:gd name="T9" fmla="*/ 0 h 8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06" h="874">
                  <a:moveTo>
                    <a:pt x="1406" y="0"/>
                  </a:moveTo>
                  <a:lnTo>
                    <a:pt x="1406" y="842"/>
                  </a:lnTo>
                  <a:lnTo>
                    <a:pt x="0" y="874"/>
                  </a:lnTo>
                  <a:lnTo>
                    <a:pt x="0" y="58"/>
                  </a:lnTo>
                  <a:lnTo>
                    <a:pt x="1406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13" name="Freeform 16"/>
            <p:cNvSpPr/>
            <p:nvPr/>
          </p:nvSpPr>
          <p:spPr bwMode="auto">
            <a:xfrm>
              <a:off x="503239" y="2733675"/>
              <a:ext cx="106363" cy="833438"/>
            </a:xfrm>
            <a:custGeom>
              <a:avLst/>
              <a:gdLst>
                <a:gd name="T0" fmla="*/ 135 w 135"/>
                <a:gd name="T1" fmla="*/ 0 h 1051"/>
                <a:gd name="T2" fmla="*/ 135 w 135"/>
                <a:gd name="T3" fmla="*/ 933 h 1051"/>
                <a:gd name="T4" fmla="*/ 0 w 135"/>
                <a:gd name="T5" fmla="*/ 1051 h 1051"/>
                <a:gd name="T6" fmla="*/ 0 w 135"/>
                <a:gd name="T7" fmla="*/ 999 h 1051"/>
                <a:gd name="T8" fmla="*/ 0 w 135"/>
                <a:gd name="T9" fmla="*/ 963 h 1051"/>
                <a:gd name="T10" fmla="*/ 0 w 135"/>
                <a:gd name="T11" fmla="*/ 919 h 1051"/>
                <a:gd name="T12" fmla="*/ 0 w 135"/>
                <a:gd name="T13" fmla="*/ 871 h 1051"/>
                <a:gd name="T14" fmla="*/ 0 w 135"/>
                <a:gd name="T15" fmla="*/ 819 h 1051"/>
                <a:gd name="T16" fmla="*/ 0 w 135"/>
                <a:gd name="T17" fmla="*/ 766 h 1051"/>
                <a:gd name="T18" fmla="*/ 0 w 135"/>
                <a:gd name="T19" fmla="*/ 709 h 1051"/>
                <a:gd name="T20" fmla="*/ 0 w 135"/>
                <a:gd name="T21" fmla="*/ 474 h 1051"/>
                <a:gd name="T22" fmla="*/ 1 w 135"/>
                <a:gd name="T23" fmla="*/ 427 h 1051"/>
                <a:gd name="T24" fmla="*/ 8 w 135"/>
                <a:gd name="T25" fmla="*/ 380 h 1051"/>
                <a:gd name="T26" fmla="*/ 16 w 135"/>
                <a:gd name="T27" fmla="*/ 334 h 1051"/>
                <a:gd name="T28" fmla="*/ 26 w 135"/>
                <a:gd name="T29" fmla="*/ 287 h 1051"/>
                <a:gd name="T30" fmla="*/ 40 w 135"/>
                <a:gd name="T31" fmla="*/ 242 h 1051"/>
                <a:gd name="T32" fmla="*/ 53 w 135"/>
                <a:gd name="T33" fmla="*/ 199 h 1051"/>
                <a:gd name="T34" fmla="*/ 68 w 135"/>
                <a:gd name="T35" fmla="*/ 157 h 1051"/>
                <a:gd name="T36" fmla="*/ 81 w 135"/>
                <a:gd name="T37" fmla="*/ 120 h 1051"/>
                <a:gd name="T38" fmla="*/ 96 w 135"/>
                <a:gd name="T39" fmla="*/ 85 h 1051"/>
                <a:gd name="T40" fmla="*/ 108 w 135"/>
                <a:gd name="T41" fmla="*/ 57 h 1051"/>
                <a:gd name="T42" fmla="*/ 120 w 135"/>
                <a:gd name="T43" fmla="*/ 33 h 1051"/>
                <a:gd name="T44" fmla="*/ 128 w 135"/>
                <a:gd name="T45" fmla="*/ 15 h 1051"/>
                <a:gd name="T46" fmla="*/ 133 w 135"/>
                <a:gd name="T47" fmla="*/ 3 h 1051"/>
                <a:gd name="T48" fmla="*/ 135 w 135"/>
                <a:gd name="T49" fmla="*/ 0 h 1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051">
                  <a:moveTo>
                    <a:pt x="135" y="0"/>
                  </a:moveTo>
                  <a:lnTo>
                    <a:pt x="135" y="933"/>
                  </a:lnTo>
                  <a:lnTo>
                    <a:pt x="0" y="1051"/>
                  </a:lnTo>
                  <a:lnTo>
                    <a:pt x="0" y="999"/>
                  </a:lnTo>
                  <a:lnTo>
                    <a:pt x="0" y="963"/>
                  </a:lnTo>
                  <a:lnTo>
                    <a:pt x="0" y="919"/>
                  </a:lnTo>
                  <a:lnTo>
                    <a:pt x="0" y="871"/>
                  </a:lnTo>
                  <a:lnTo>
                    <a:pt x="0" y="819"/>
                  </a:lnTo>
                  <a:lnTo>
                    <a:pt x="0" y="766"/>
                  </a:lnTo>
                  <a:lnTo>
                    <a:pt x="0" y="709"/>
                  </a:lnTo>
                  <a:lnTo>
                    <a:pt x="0" y="474"/>
                  </a:lnTo>
                  <a:lnTo>
                    <a:pt x="1" y="427"/>
                  </a:lnTo>
                  <a:lnTo>
                    <a:pt x="8" y="380"/>
                  </a:lnTo>
                  <a:lnTo>
                    <a:pt x="16" y="334"/>
                  </a:lnTo>
                  <a:lnTo>
                    <a:pt x="26" y="287"/>
                  </a:lnTo>
                  <a:lnTo>
                    <a:pt x="40" y="242"/>
                  </a:lnTo>
                  <a:lnTo>
                    <a:pt x="53" y="199"/>
                  </a:lnTo>
                  <a:lnTo>
                    <a:pt x="68" y="157"/>
                  </a:lnTo>
                  <a:lnTo>
                    <a:pt x="81" y="120"/>
                  </a:lnTo>
                  <a:lnTo>
                    <a:pt x="96" y="85"/>
                  </a:lnTo>
                  <a:lnTo>
                    <a:pt x="108" y="57"/>
                  </a:lnTo>
                  <a:lnTo>
                    <a:pt x="120" y="33"/>
                  </a:lnTo>
                  <a:lnTo>
                    <a:pt x="128" y="15"/>
                  </a:lnTo>
                  <a:lnTo>
                    <a:pt x="133" y="3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14" name="Freeform 17"/>
            <p:cNvSpPr/>
            <p:nvPr/>
          </p:nvSpPr>
          <p:spPr bwMode="auto">
            <a:xfrm>
              <a:off x="-608012" y="2254250"/>
              <a:ext cx="1223963" cy="896938"/>
            </a:xfrm>
            <a:custGeom>
              <a:avLst/>
              <a:gdLst>
                <a:gd name="T0" fmla="*/ 448 w 1540"/>
                <a:gd name="T1" fmla="*/ 0 h 1131"/>
                <a:gd name="T2" fmla="*/ 1540 w 1540"/>
                <a:gd name="T3" fmla="*/ 604 h 1131"/>
                <a:gd name="T4" fmla="*/ 1539 w 1540"/>
                <a:gd name="T5" fmla="*/ 607 h 1131"/>
                <a:gd name="T6" fmla="*/ 1532 w 1540"/>
                <a:gd name="T7" fmla="*/ 621 h 1131"/>
                <a:gd name="T8" fmla="*/ 1522 w 1540"/>
                <a:gd name="T9" fmla="*/ 639 h 1131"/>
                <a:gd name="T10" fmla="*/ 1510 w 1540"/>
                <a:gd name="T11" fmla="*/ 664 h 1131"/>
                <a:gd name="T12" fmla="*/ 1497 w 1540"/>
                <a:gd name="T13" fmla="*/ 696 h 1131"/>
                <a:gd name="T14" fmla="*/ 1482 w 1540"/>
                <a:gd name="T15" fmla="*/ 733 h 1131"/>
                <a:gd name="T16" fmla="*/ 1465 w 1540"/>
                <a:gd name="T17" fmla="*/ 774 h 1131"/>
                <a:gd name="T18" fmla="*/ 1450 w 1540"/>
                <a:gd name="T19" fmla="*/ 819 h 1131"/>
                <a:gd name="T20" fmla="*/ 1437 w 1540"/>
                <a:gd name="T21" fmla="*/ 868 h 1131"/>
                <a:gd name="T22" fmla="*/ 1424 w 1540"/>
                <a:gd name="T23" fmla="*/ 918 h 1131"/>
                <a:gd name="T24" fmla="*/ 1414 w 1540"/>
                <a:gd name="T25" fmla="*/ 969 h 1131"/>
                <a:gd name="T26" fmla="*/ 1409 w 1540"/>
                <a:gd name="T27" fmla="*/ 1023 h 1131"/>
                <a:gd name="T28" fmla="*/ 1405 w 1540"/>
                <a:gd name="T29" fmla="*/ 1078 h 1131"/>
                <a:gd name="T30" fmla="*/ 1258 w 1540"/>
                <a:gd name="T31" fmla="*/ 1083 h 1131"/>
                <a:gd name="T32" fmla="*/ 1102 w 1540"/>
                <a:gd name="T33" fmla="*/ 1088 h 1131"/>
                <a:gd name="T34" fmla="*/ 942 w 1540"/>
                <a:gd name="T35" fmla="*/ 1093 h 1131"/>
                <a:gd name="T36" fmla="*/ 780 w 1540"/>
                <a:gd name="T37" fmla="*/ 1099 h 1131"/>
                <a:gd name="T38" fmla="*/ 615 w 1540"/>
                <a:gd name="T39" fmla="*/ 1106 h 1131"/>
                <a:gd name="T40" fmla="*/ 453 w 1540"/>
                <a:gd name="T41" fmla="*/ 1113 h 1131"/>
                <a:gd name="T42" fmla="*/ 295 w 1540"/>
                <a:gd name="T43" fmla="*/ 1119 h 1131"/>
                <a:gd name="T44" fmla="*/ 143 w 1540"/>
                <a:gd name="T45" fmla="*/ 1126 h 1131"/>
                <a:gd name="T46" fmla="*/ 0 w 1540"/>
                <a:gd name="T47" fmla="*/ 1131 h 1131"/>
                <a:gd name="T48" fmla="*/ 3 w 1540"/>
                <a:gd name="T49" fmla="*/ 1023 h 1131"/>
                <a:gd name="T50" fmla="*/ 13 w 1540"/>
                <a:gd name="T51" fmla="*/ 918 h 1131"/>
                <a:gd name="T52" fmla="*/ 26 w 1540"/>
                <a:gd name="T53" fmla="*/ 819 h 1131"/>
                <a:gd name="T54" fmla="*/ 46 w 1540"/>
                <a:gd name="T55" fmla="*/ 726 h 1131"/>
                <a:gd name="T56" fmla="*/ 70 w 1540"/>
                <a:gd name="T57" fmla="*/ 639 h 1131"/>
                <a:gd name="T58" fmla="*/ 96 w 1540"/>
                <a:gd name="T59" fmla="*/ 557 h 1131"/>
                <a:gd name="T60" fmla="*/ 126 w 1540"/>
                <a:gd name="T61" fmla="*/ 481 h 1131"/>
                <a:gd name="T62" fmla="*/ 158 w 1540"/>
                <a:gd name="T63" fmla="*/ 411 h 1131"/>
                <a:gd name="T64" fmla="*/ 190 w 1540"/>
                <a:gd name="T65" fmla="*/ 346 h 1131"/>
                <a:gd name="T66" fmla="*/ 223 w 1540"/>
                <a:gd name="T67" fmla="*/ 285 h 1131"/>
                <a:gd name="T68" fmla="*/ 258 w 1540"/>
                <a:gd name="T69" fmla="*/ 230 h 1131"/>
                <a:gd name="T70" fmla="*/ 290 w 1540"/>
                <a:gd name="T71" fmla="*/ 182 h 1131"/>
                <a:gd name="T72" fmla="*/ 321 w 1540"/>
                <a:gd name="T73" fmla="*/ 140 h 1131"/>
                <a:gd name="T74" fmla="*/ 351 w 1540"/>
                <a:gd name="T75" fmla="*/ 104 h 1131"/>
                <a:gd name="T76" fmla="*/ 378 w 1540"/>
                <a:gd name="T77" fmla="*/ 72 h 1131"/>
                <a:gd name="T78" fmla="*/ 401 w 1540"/>
                <a:gd name="T79" fmla="*/ 45 h 1131"/>
                <a:gd name="T80" fmla="*/ 421 w 1540"/>
                <a:gd name="T81" fmla="*/ 25 h 1131"/>
                <a:gd name="T82" fmla="*/ 435 w 1540"/>
                <a:gd name="T83" fmla="*/ 12 h 1131"/>
                <a:gd name="T84" fmla="*/ 445 w 1540"/>
                <a:gd name="T85" fmla="*/ 4 h 1131"/>
                <a:gd name="T86" fmla="*/ 448 w 1540"/>
                <a:gd name="T87" fmla="*/ 0 h 1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40" h="1131">
                  <a:moveTo>
                    <a:pt x="448" y="0"/>
                  </a:moveTo>
                  <a:lnTo>
                    <a:pt x="1540" y="604"/>
                  </a:lnTo>
                  <a:lnTo>
                    <a:pt x="1539" y="607"/>
                  </a:lnTo>
                  <a:lnTo>
                    <a:pt x="1532" y="621"/>
                  </a:lnTo>
                  <a:lnTo>
                    <a:pt x="1522" y="639"/>
                  </a:lnTo>
                  <a:lnTo>
                    <a:pt x="1510" y="664"/>
                  </a:lnTo>
                  <a:lnTo>
                    <a:pt x="1497" y="696"/>
                  </a:lnTo>
                  <a:lnTo>
                    <a:pt x="1482" y="733"/>
                  </a:lnTo>
                  <a:lnTo>
                    <a:pt x="1465" y="774"/>
                  </a:lnTo>
                  <a:lnTo>
                    <a:pt x="1450" y="819"/>
                  </a:lnTo>
                  <a:lnTo>
                    <a:pt x="1437" y="868"/>
                  </a:lnTo>
                  <a:lnTo>
                    <a:pt x="1424" y="918"/>
                  </a:lnTo>
                  <a:lnTo>
                    <a:pt x="1414" y="969"/>
                  </a:lnTo>
                  <a:lnTo>
                    <a:pt x="1409" y="1023"/>
                  </a:lnTo>
                  <a:lnTo>
                    <a:pt x="1405" y="1078"/>
                  </a:lnTo>
                  <a:lnTo>
                    <a:pt x="1258" y="1083"/>
                  </a:lnTo>
                  <a:lnTo>
                    <a:pt x="1102" y="1088"/>
                  </a:lnTo>
                  <a:lnTo>
                    <a:pt x="942" y="1093"/>
                  </a:lnTo>
                  <a:lnTo>
                    <a:pt x="780" y="1099"/>
                  </a:lnTo>
                  <a:lnTo>
                    <a:pt x="615" y="1106"/>
                  </a:lnTo>
                  <a:lnTo>
                    <a:pt x="453" y="1113"/>
                  </a:lnTo>
                  <a:lnTo>
                    <a:pt x="295" y="1119"/>
                  </a:lnTo>
                  <a:lnTo>
                    <a:pt x="143" y="1126"/>
                  </a:lnTo>
                  <a:lnTo>
                    <a:pt x="0" y="1131"/>
                  </a:lnTo>
                  <a:lnTo>
                    <a:pt x="3" y="1023"/>
                  </a:lnTo>
                  <a:lnTo>
                    <a:pt x="13" y="918"/>
                  </a:lnTo>
                  <a:lnTo>
                    <a:pt x="26" y="819"/>
                  </a:lnTo>
                  <a:lnTo>
                    <a:pt x="46" y="726"/>
                  </a:lnTo>
                  <a:lnTo>
                    <a:pt x="70" y="639"/>
                  </a:lnTo>
                  <a:lnTo>
                    <a:pt x="96" y="557"/>
                  </a:lnTo>
                  <a:lnTo>
                    <a:pt x="126" y="481"/>
                  </a:lnTo>
                  <a:lnTo>
                    <a:pt x="158" y="411"/>
                  </a:lnTo>
                  <a:lnTo>
                    <a:pt x="190" y="346"/>
                  </a:lnTo>
                  <a:lnTo>
                    <a:pt x="223" y="285"/>
                  </a:lnTo>
                  <a:lnTo>
                    <a:pt x="258" y="230"/>
                  </a:lnTo>
                  <a:lnTo>
                    <a:pt x="290" y="182"/>
                  </a:lnTo>
                  <a:lnTo>
                    <a:pt x="321" y="140"/>
                  </a:lnTo>
                  <a:lnTo>
                    <a:pt x="351" y="104"/>
                  </a:lnTo>
                  <a:lnTo>
                    <a:pt x="378" y="72"/>
                  </a:lnTo>
                  <a:lnTo>
                    <a:pt x="401" y="45"/>
                  </a:lnTo>
                  <a:lnTo>
                    <a:pt x="421" y="25"/>
                  </a:lnTo>
                  <a:lnTo>
                    <a:pt x="435" y="12"/>
                  </a:lnTo>
                  <a:lnTo>
                    <a:pt x="445" y="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15" name="Freeform 16"/>
            <p:cNvSpPr/>
            <p:nvPr/>
          </p:nvSpPr>
          <p:spPr bwMode="auto">
            <a:xfrm>
              <a:off x="504156" y="2728913"/>
              <a:ext cx="106363" cy="833438"/>
            </a:xfrm>
            <a:custGeom>
              <a:avLst/>
              <a:gdLst>
                <a:gd name="T0" fmla="*/ 135 w 135"/>
                <a:gd name="T1" fmla="*/ 0 h 1051"/>
                <a:gd name="T2" fmla="*/ 135 w 135"/>
                <a:gd name="T3" fmla="*/ 933 h 1051"/>
                <a:gd name="T4" fmla="*/ 0 w 135"/>
                <a:gd name="T5" fmla="*/ 1051 h 1051"/>
                <a:gd name="T6" fmla="*/ 0 w 135"/>
                <a:gd name="T7" fmla="*/ 999 h 1051"/>
                <a:gd name="T8" fmla="*/ 0 w 135"/>
                <a:gd name="T9" fmla="*/ 963 h 1051"/>
                <a:gd name="T10" fmla="*/ 0 w 135"/>
                <a:gd name="T11" fmla="*/ 919 h 1051"/>
                <a:gd name="T12" fmla="*/ 0 w 135"/>
                <a:gd name="T13" fmla="*/ 871 h 1051"/>
                <a:gd name="T14" fmla="*/ 0 w 135"/>
                <a:gd name="T15" fmla="*/ 819 h 1051"/>
                <a:gd name="T16" fmla="*/ 0 w 135"/>
                <a:gd name="T17" fmla="*/ 766 h 1051"/>
                <a:gd name="T18" fmla="*/ 0 w 135"/>
                <a:gd name="T19" fmla="*/ 709 h 1051"/>
                <a:gd name="T20" fmla="*/ 0 w 135"/>
                <a:gd name="T21" fmla="*/ 474 h 1051"/>
                <a:gd name="T22" fmla="*/ 1 w 135"/>
                <a:gd name="T23" fmla="*/ 427 h 1051"/>
                <a:gd name="T24" fmla="*/ 8 w 135"/>
                <a:gd name="T25" fmla="*/ 380 h 1051"/>
                <a:gd name="T26" fmla="*/ 16 w 135"/>
                <a:gd name="T27" fmla="*/ 334 h 1051"/>
                <a:gd name="T28" fmla="*/ 26 w 135"/>
                <a:gd name="T29" fmla="*/ 287 h 1051"/>
                <a:gd name="T30" fmla="*/ 40 w 135"/>
                <a:gd name="T31" fmla="*/ 242 h 1051"/>
                <a:gd name="T32" fmla="*/ 53 w 135"/>
                <a:gd name="T33" fmla="*/ 199 h 1051"/>
                <a:gd name="T34" fmla="*/ 68 w 135"/>
                <a:gd name="T35" fmla="*/ 157 h 1051"/>
                <a:gd name="T36" fmla="*/ 81 w 135"/>
                <a:gd name="T37" fmla="*/ 120 h 1051"/>
                <a:gd name="T38" fmla="*/ 96 w 135"/>
                <a:gd name="T39" fmla="*/ 85 h 1051"/>
                <a:gd name="T40" fmla="*/ 108 w 135"/>
                <a:gd name="T41" fmla="*/ 57 h 1051"/>
                <a:gd name="T42" fmla="*/ 120 w 135"/>
                <a:gd name="T43" fmla="*/ 33 h 1051"/>
                <a:gd name="T44" fmla="*/ 128 w 135"/>
                <a:gd name="T45" fmla="*/ 15 h 1051"/>
                <a:gd name="T46" fmla="*/ 133 w 135"/>
                <a:gd name="T47" fmla="*/ 3 h 1051"/>
                <a:gd name="T48" fmla="*/ 135 w 135"/>
                <a:gd name="T49" fmla="*/ 0 h 1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051">
                  <a:moveTo>
                    <a:pt x="135" y="0"/>
                  </a:moveTo>
                  <a:lnTo>
                    <a:pt x="135" y="933"/>
                  </a:lnTo>
                  <a:lnTo>
                    <a:pt x="0" y="1051"/>
                  </a:lnTo>
                  <a:lnTo>
                    <a:pt x="0" y="999"/>
                  </a:lnTo>
                  <a:lnTo>
                    <a:pt x="0" y="963"/>
                  </a:lnTo>
                  <a:lnTo>
                    <a:pt x="0" y="919"/>
                  </a:lnTo>
                  <a:lnTo>
                    <a:pt x="0" y="871"/>
                  </a:lnTo>
                  <a:lnTo>
                    <a:pt x="0" y="819"/>
                  </a:lnTo>
                  <a:lnTo>
                    <a:pt x="0" y="766"/>
                  </a:lnTo>
                  <a:lnTo>
                    <a:pt x="0" y="709"/>
                  </a:lnTo>
                  <a:lnTo>
                    <a:pt x="0" y="474"/>
                  </a:lnTo>
                  <a:lnTo>
                    <a:pt x="1" y="427"/>
                  </a:lnTo>
                  <a:lnTo>
                    <a:pt x="8" y="380"/>
                  </a:lnTo>
                  <a:lnTo>
                    <a:pt x="16" y="334"/>
                  </a:lnTo>
                  <a:lnTo>
                    <a:pt x="26" y="287"/>
                  </a:lnTo>
                  <a:lnTo>
                    <a:pt x="40" y="242"/>
                  </a:lnTo>
                  <a:lnTo>
                    <a:pt x="53" y="199"/>
                  </a:lnTo>
                  <a:lnTo>
                    <a:pt x="68" y="157"/>
                  </a:lnTo>
                  <a:lnTo>
                    <a:pt x="81" y="120"/>
                  </a:lnTo>
                  <a:lnTo>
                    <a:pt x="96" y="85"/>
                  </a:lnTo>
                  <a:lnTo>
                    <a:pt x="108" y="57"/>
                  </a:lnTo>
                  <a:lnTo>
                    <a:pt x="120" y="33"/>
                  </a:lnTo>
                  <a:lnTo>
                    <a:pt x="128" y="15"/>
                  </a:lnTo>
                  <a:lnTo>
                    <a:pt x="133" y="3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16" name="Freeform 18"/>
            <p:cNvSpPr/>
            <p:nvPr/>
          </p:nvSpPr>
          <p:spPr bwMode="auto">
            <a:xfrm>
              <a:off x="-569912" y="3355975"/>
              <a:ext cx="701675" cy="1512888"/>
            </a:xfrm>
            <a:custGeom>
              <a:avLst/>
              <a:gdLst>
                <a:gd name="T0" fmla="*/ 0 w 886"/>
                <a:gd name="T1" fmla="*/ 0 h 1907"/>
                <a:gd name="T2" fmla="*/ 2 w 886"/>
                <a:gd name="T3" fmla="*/ 5 h 1907"/>
                <a:gd name="T4" fmla="*/ 5 w 886"/>
                <a:gd name="T5" fmla="*/ 18 h 1907"/>
                <a:gd name="T6" fmla="*/ 12 w 886"/>
                <a:gd name="T7" fmla="*/ 42 h 1907"/>
                <a:gd name="T8" fmla="*/ 20 w 886"/>
                <a:gd name="T9" fmla="*/ 72 h 1907"/>
                <a:gd name="T10" fmla="*/ 32 w 886"/>
                <a:gd name="T11" fmla="*/ 108 h 1907"/>
                <a:gd name="T12" fmla="*/ 49 w 886"/>
                <a:gd name="T13" fmla="*/ 154 h 1907"/>
                <a:gd name="T14" fmla="*/ 69 w 886"/>
                <a:gd name="T15" fmla="*/ 204 h 1907"/>
                <a:gd name="T16" fmla="*/ 94 w 886"/>
                <a:gd name="T17" fmla="*/ 259 h 1907"/>
                <a:gd name="T18" fmla="*/ 124 w 886"/>
                <a:gd name="T19" fmla="*/ 319 h 1907"/>
                <a:gd name="T20" fmla="*/ 159 w 886"/>
                <a:gd name="T21" fmla="*/ 382 h 1907"/>
                <a:gd name="T22" fmla="*/ 199 w 886"/>
                <a:gd name="T23" fmla="*/ 449 h 1907"/>
                <a:gd name="T24" fmla="*/ 245 w 886"/>
                <a:gd name="T25" fmla="*/ 519 h 1907"/>
                <a:gd name="T26" fmla="*/ 299 w 886"/>
                <a:gd name="T27" fmla="*/ 592 h 1907"/>
                <a:gd name="T28" fmla="*/ 359 w 886"/>
                <a:gd name="T29" fmla="*/ 666 h 1907"/>
                <a:gd name="T30" fmla="*/ 427 w 886"/>
                <a:gd name="T31" fmla="*/ 741 h 1907"/>
                <a:gd name="T32" fmla="*/ 501 w 886"/>
                <a:gd name="T33" fmla="*/ 816 h 1907"/>
                <a:gd name="T34" fmla="*/ 584 w 886"/>
                <a:gd name="T35" fmla="*/ 889 h 1907"/>
                <a:gd name="T36" fmla="*/ 676 w 886"/>
                <a:gd name="T37" fmla="*/ 964 h 1907"/>
                <a:gd name="T38" fmla="*/ 776 w 886"/>
                <a:gd name="T39" fmla="*/ 1036 h 1907"/>
                <a:gd name="T40" fmla="*/ 884 w 886"/>
                <a:gd name="T41" fmla="*/ 1104 h 1907"/>
                <a:gd name="T42" fmla="*/ 884 w 886"/>
                <a:gd name="T43" fmla="*/ 1168 h 1907"/>
                <a:gd name="T44" fmla="*/ 884 w 886"/>
                <a:gd name="T45" fmla="*/ 1236 h 1907"/>
                <a:gd name="T46" fmla="*/ 884 w 886"/>
                <a:gd name="T47" fmla="*/ 1309 h 1907"/>
                <a:gd name="T48" fmla="*/ 884 w 886"/>
                <a:gd name="T49" fmla="*/ 1388 h 1907"/>
                <a:gd name="T50" fmla="*/ 884 w 886"/>
                <a:gd name="T51" fmla="*/ 1466 h 1907"/>
                <a:gd name="T52" fmla="*/ 884 w 886"/>
                <a:gd name="T53" fmla="*/ 1543 h 1907"/>
                <a:gd name="T54" fmla="*/ 884 w 886"/>
                <a:gd name="T55" fmla="*/ 1620 h 1907"/>
                <a:gd name="T56" fmla="*/ 886 w 886"/>
                <a:gd name="T57" fmla="*/ 1691 h 1907"/>
                <a:gd name="T58" fmla="*/ 886 w 886"/>
                <a:gd name="T59" fmla="*/ 1758 h 1907"/>
                <a:gd name="T60" fmla="*/ 886 w 886"/>
                <a:gd name="T61" fmla="*/ 1817 h 1907"/>
                <a:gd name="T62" fmla="*/ 886 w 886"/>
                <a:gd name="T63" fmla="*/ 1868 h 1907"/>
                <a:gd name="T64" fmla="*/ 886 w 886"/>
                <a:gd name="T65" fmla="*/ 1907 h 1907"/>
                <a:gd name="T66" fmla="*/ 847 w 886"/>
                <a:gd name="T67" fmla="*/ 1888 h 1907"/>
                <a:gd name="T68" fmla="*/ 804 w 886"/>
                <a:gd name="T69" fmla="*/ 1862 h 1907"/>
                <a:gd name="T70" fmla="*/ 756 w 886"/>
                <a:gd name="T71" fmla="*/ 1830 h 1907"/>
                <a:gd name="T72" fmla="*/ 704 w 886"/>
                <a:gd name="T73" fmla="*/ 1792 h 1907"/>
                <a:gd name="T74" fmla="*/ 649 w 886"/>
                <a:gd name="T75" fmla="*/ 1748 h 1907"/>
                <a:gd name="T76" fmla="*/ 592 w 886"/>
                <a:gd name="T77" fmla="*/ 1700 h 1907"/>
                <a:gd name="T78" fmla="*/ 534 w 886"/>
                <a:gd name="T79" fmla="*/ 1648 h 1907"/>
                <a:gd name="T80" fmla="*/ 474 w 886"/>
                <a:gd name="T81" fmla="*/ 1593 h 1907"/>
                <a:gd name="T82" fmla="*/ 414 w 886"/>
                <a:gd name="T83" fmla="*/ 1533 h 1907"/>
                <a:gd name="T84" fmla="*/ 355 w 886"/>
                <a:gd name="T85" fmla="*/ 1471 h 1907"/>
                <a:gd name="T86" fmla="*/ 299 w 886"/>
                <a:gd name="T87" fmla="*/ 1406 h 1907"/>
                <a:gd name="T88" fmla="*/ 245 w 886"/>
                <a:gd name="T89" fmla="*/ 1341 h 1907"/>
                <a:gd name="T90" fmla="*/ 195 w 886"/>
                <a:gd name="T91" fmla="*/ 1273 h 1907"/>
                <a:gd name="T92" fmla="*/ 149 w 886"/>
                <a:gd name="T93" fmla="*/ 1204 h 1907"/>
                <a:gd name="T94" fmla="*/ 107 w 886"/>
                <a:gd name="T95" fmla="*/ 1136 h 1907"/>
                <a:gd name="T96" fmla="*/ 70 w 886"/>
                <a:gd name="T97" fmla="*/ 1066 h 1907"/>
                <a:gd name="T98" fmla="*/ 42 w 886"/>
                <a:gd name="T99" fmla="*/ 998 h 1907"/>
                <a:gd name="T100" fmla="*/ 20 w 886"/>
                <a:gd name="T101" fmla="*/ 929 h 1907"/>
                <a:gd name="T102" fmla="*/ 5 w 886"/>
                <a:gd name="T103" fmla="*/ 862 h 1907"/>
                <a:gd name="T104" fmla="*/ 0 w 886"/>
                <a:gd name="T105" fmla="*/ 799 h 1907"/>
                <a:gd name="T106" fmla="*/ 0 w 886"/>
                <a:gd name="T107" fmla="*/ 302 h 1907"/>
                <a:gd name="T108" fmla="*/ 0 w 886"/>
                <a:gd name="T109" fmla="*/ 240 h 1907"/>
                <a:gd name="T110" fmla="*/ 0 w 886"/>
                <a:gd name="T111" fmla="*/ 184 h 1907"/>
                <a:gd name="T112" fmla="*/ 0 w 886"/>
                <a:gd name="T113" fmla="*/ 88 h 1907"/>
                <a:gd name="T114" fmla="*/ 0 w 886"/>
                <a:gd name="T115" fmla="*/ 52 h 1907"/>
                <a:gd name="T116" fmla="*/ 0 w 886"/>
                <a:gd name="T117" fmla="*/ 23 h 1907"/>
                <a:gd name="T118" fmla="*/ 0 w 886"/>
                <a:gd name="T119" fmla="*/ 7 h 1907"/>
                <a:gd name="T120" fmla="*/ 0 w 886"/>
                <a:gd name="T121" fmla="*/ 0 h 1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86" h="1907">
                  <a:moveTo>
                    <a:pt x="0" y="0"/>
                  </a:moveTo>
                  <a:lnTo>
                    <a:pt x="2" y="5"/>
                  </a:lnTo>
                  <a:lnTo>
                    <a:pt x="5" y="18"/>
                  </a:lnTo>
                  <a:lnTo>
                    <a:pt x="12" y="42"/>
                  </a:lnTo>
                  <a:lnTo>
                    <a:pt x="20" y="72"/>
                  </a:lnTo>
                  <a:lnTo>
                    <a:pt x="32" y="108"/>
                  </a:lnTo>
                  <a:lnTo>
                    <a:pt x="49" y="154"/>
                  </a:lnTo>
                  <a:lnTo>
                    <a:pt x="69" y="204"/>
                  </a:lnTo>
                  <a:lnTo>
                    <a:pt x="94" y="259"/>
                  </a:lnTo>
                  <a:lnTo>
                    <a:pt x="124" y="319"/>
                  </a:lnTo>
                  <a:lnTo>
                    <a:pt x="159" y="382"/>
                  </a:lnTo>
                  <a:lnTo>
                    <a:pt x="199" y="449"/>
                  </a:lnTo>
                  <a:lnTo>
                    <a:pt x="245" y="519"/>
                  </a:lnTo>
                  <a:lnTo>
                    <a:pt x="299" y="592"/>
                  </a:lnTo>
                  <a:lnTo>
                    <a:pt x="359" y="666"/>
                  </a:lnTo>
                  <a:lnTo>
                    <a:pt x="427" y="741"/>
                  </a:lnTo>
                  <a:lnTo>
                    <a:pt x="501" y="816"/>
                  </a:lnTo>
                  <a:lnTo>
                    <a:pt x="584" y="889"/>
                  </a:lnTo>
                  <a:lnTo>
                    <a:pt x="676" y="964"/>
                  </a:lnTo>
                  <a:lnTo>
                    <a:pt x="776" y="1036"/>
                  </a:lnTo>
                  <a:lnTo>
                    <a:pt x="884" y="1104"/>
                  </a:lnTo>
                  <a:lnTo>
                    <a:pt x="884" y="1168"/>
                  </a:lnTo>
                  <a:lnTo>
                    <a:pt x="884" y="1236"/>
                  </a:lnTo>
                  <a:lnTo>
                    <a:pt x="884" y="1309"/>
                  </a:lnTo>
                  <a:lnTo>
                    <a:pt x="884" y="1388"/>
                  </a:lnTo>
                  <a:lnTo>
                    <a:pt x="884" y="1466"/>
                  </a:lnTo>
                  <a:lnTo>
                    <a:pt x="884" y="1543"/>
                  </a:lnTo>
                  <a:lnTo>
                    <a:pt x="884" y="1620"/>
                  </a:lnTo>
                  <a:lnTo>
                    <a:pt x="886" y="1691"/>
                  </a:lnTo>
                  <a:lnTo>
                    <a:pt x="886" y="1758"/>
                  </a:lnTo>
                  <a:lnTo>
                    <a:pt x="886" y="1817"/>
                  </a:lnTo>
                  <a:lnTo>
                    <a:pt x="886" y="1868"/>
                  </a:lnTo>
                  <a:lnTo>
                    <a:pt x="886" y="1907"/>
                  </a:lnTo>
                  <a:lnTo>
                    <a:pt x="847" y="1888"/>
                  </a:lnTo>
                  <a:lnTo>
                    <a:pt x="804" y="1862"/>
                  </a:lnTo>
                  <a:lnTo>
                    <a:pt x="756" y="1830"/>
                  </a:lnTo>
                  <a:lnTo>
                    <a:pt x="704" y="1792"/>
                  </a:lnTo>
                  <a:lnTo>
                    <a:pt x="649" y="1748"/>
                  </a:lnTo>
                  <a:lnTo>
                    <a:pt x="592" y="1700"/>
                  </a:lnTo>
                  <a:lnTo>
                    <a:pt x="534" y="1648"/>
                  </a:lnTo>
                  <a:lnTo>
                    <a:pt x="474" y="1593"/>
                  </a:lnTo>
                  <a:lnTo>
                    <a:pt x="414" y="1533"/>
                  </a:lnTo>
                  <a:lnTo>
                    <a:pt x="355" y="1471"/>
                  </a:lnTo>
                  <a:lnTo>
                    <a:pt x="299" y="1406"/>
                  </a:lnTo>
                  <a:lnTo>
                    <a:pt x="245" y="1341"/>
                  </a:lnTo>
                  <a:lnTo>
                    <a:pt x="195" y="1273"/>
                  </a:lnTo>
                  <a:lnTo>
                    <a:pt x="149" y="1204"/>
                  </a:lnTo>
                  <a:lnTo>
                    <a:pt x="107" y="1136"/>
                  </a:lnTo>
                  <a:lnTo>
                    <a:pt x="70" y="1066"/>
                  </a:lnTo>
                  <a:lnTo>
                    <a:pt x="42" y="998"/>
                  </a:lnTo>
                  <a:lnTo>
                    <a:pt x="20" y="929"/>
                  </a:lnTo>
                  <a:lnTo>
                    <a:pt x="5" y="862"/>
                  </a:lnTo>
                  <a:lnTo>
                    <a:pt x="0" y="799"/>
                  </a:lnTo>
                  <a:lnTo>
                    <a:pt x="0" y="302"/>
                  </a:lnTo>
                  <a:lnTo>
                    <a:pt x="0" y="240"/>
                  </a:lnTo>
                  <a:lnTo>
                    <a:pt x="0" y="184"/>
                  </a:lnTo>
                  <a:lnTo>
                    <a:pt x="0" y="88"/>
                  </a:lnTo>
                  <a:lnTo>
                    <a:pt x="0" y="52"/>
                  </a:lnTo>
                  <a:lnTo>
                    <a:pt x="0" y="23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17" name="Freeform 20"/>
            <p:cNvSpPr/>
            <p:nvPr/>
          </p:nvSpPr>
          <p:spPr bwMode="auto">
            <a:xfrm>
              <a:off x="130176" y="3602039"/>
              <a:ext cx="652463" cy="1268413"/>
            </a:xfrm>
            <a:custGeom>
              <a:avLst/>
              <a:gdLst>
                <a:gd name="T0" fmla="*/ 822 w 822"/>
                <a:gd name="T1" fmla="*/ 0 h 1598"/>
                <a:gd name="T2" fmla="*/ 822 w 822"/>
                <a:gd name="T3" fmla="*/ 792 h 1598"/>
                <a:gd name="T4" fmla="*/ 0 w 822"/>
                <a:gd name="T5" fmla="*/ 1598 h 1598"/>
                <a:gd name="T6" fmla="*/ 2 w 822"/>
                <a:gd name="T7" fmla="*/ 792 h 1598"/>
                <a:gd name="T8" fmla="*/ 822 w 822"/>
                <a:gd name="T9" fmla="*/ 0 h 1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2" h="1598">
                  <a:moveTo>
                    <a:pt x="822" y="0"/>
                  </a:moveTo>
                  <a:lnTo>
                    <a:pt x="822" y="792"/>
                  </a:lnTo>
                  <a:lnTo>
                    <a:pt x="0" y="1598"/>
                  </a:lnTo>
                  <a:lnTo>
                    <a:pt x="2" y="792"/>
                  </a:lnTo>
                  <a:lnTo>
                    <a:pt x="822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18" name="Freeform 19"/>
            <p:cNvSpPr/>
            <p:nvPr/>
          </p:nvSpPr>
          <p:spPr bwMode="auto">
            <a:xfrm>
              <a:off x="-565150" y="3264056"/>
              <a:ext cx="1354138" cy="976313"/>
            </a:xfrm>
            <a:custGeom>
              <a:avLst/>
              <a:gdLst>
                <a:gd name="T0" fmla="*/ 1411 w 1706"/>
                <a:gd name="T1" fmla="*/ 0 h 1229"/>
                <a:gd name="T2" fmla="*/ 1411 w 1706"/>
                <a:gd name="T3" fmla="*/ 5 h 1229"/>
                <a:gd name="T4" fmla="*/ 1414 w 1706"/>
                <a:gd name="T5" fmla="*/ 18 h 1229"/>
                <a:gd name="T6" fmla="*/ 1421 w 1706"/>
                <a:gd name="T7" fmla="*/ 42 h 1229"/>
                <a:gd name="T8" fmla="*/ 1431 w 1706"/>
                <a:gd name="T9" fmla="*/ 70 h 1229"/>
                <a:gd name="T10" fmla="*/ 1444 w 1706"/>
                <a:gd name="T11" fmla="*/ 107 h 1229"/>
                <a:gd name="T12" fmla="*/ 1462 w 1706"/>
                <a:gd name="T13" fmla="*/ 147 h 1229"/>
                <a:gd name="T14" fmla="*/ 1486 w 1706"/>
                <a:gd name="T15" fmla="*/ 190 h 1229"/>
                <a:gd name="T16" fmla="*/ 1516 w 1706"/>
                <a:gd name="T17" fmla="*/ 238 h 1229"/>
                <a:gd name="T18" fmla="*/ 1552 w 1706"/>
                <a:gd name="T19" fmla="*/ 287 h 1229"/>
                <a:gd name="T20" fmla="*/ 1596 w 1706"/>
                <a:gd name="T21" fmla="*/ 335 h 1229"/>
                <a:gd name="T22" fmla="*/ 1647 w 1706"/>
                <a:gd name="T23" fmla="*/ 385 h 1229"/>
                <a:gd name="T24" fmla="*/ 1706 w 1706"/>
                <a:gd name="T25" fmla="*/ 432 h 1229"/>
                <a:gd name="T26" fmla="*/ 1679 w 1706"/>
                <a:gd name="T27" fmla="*/ 464 h 1229"/>
                <a:gd name="T28" fmla="*/ 1646 w 1706"/>
                <a:gd name="T29" fmla="*/ 500 h 1229"/>
                <a:gd name="T30" fmla="*/ 1609 w 1706"/>
                <a:gd name="T31" fmla="*/ 540 h 1229"/>
                <a:gd name="T32" fmla="*/ 1569 w 1706"/>
                <a:gd name="T33" fmla="*/ 582 h 1229"/>
                <a:gd name="T34" fmla="*/ 1524 w 1706"/>
                <a:gd name="T35" fmla="*/ 627 h 1229"/>
                <a:gd name="T36" fmla="*/ 1477 w 1706"/>
                <a:gd name="T37" fmla="*/ 674 h 1229"/>
                <a:gd name="T38" fmla="*/ 1429 w 1706"/>
                <a:gd name="T39" fmla="*/ 722 h 1229"/>
                <a:gd name="T40" fmla="*/ 1379 w 1706"/>
                <a:gd name="T41" fmla="*/ 772 h 1229"/>
                <a:gd name="T42" fmla="*/ 1329 w 1706"/>
                <a:gd name="T43" fmla="*/ 821 h 1229"/>
                <a:gd name="T44" fmla="*/ 1277 w 1706"/>
                <a:gd name="T45" fmla="*/ 871 h 1229"/>
                <a:gd name="T46" fmla="*/ 1227 w 1706"/>
                <a:gd name="T47" fmla="*/ 919 h 1229"/>
                <a:gd name="T48" fmla="*/ 1177 w 1706"/>
                <a:gd name="T49" fmla="*/ 966 h 1229"/>
                <a:gd name="T50" fmla="*/ 1129 w 1706"/>
                <a:gd name="T51" fmla="*/ 1011 h 1229"/>
                <a:gd name="T52" fmla="*/ 1082 w 1706"/>
                <a:gd name="T53" fmla="*/ 1054 h 1229"/>
                <a:gd name="T54" fmla="*/ 1039 w 1706"/>
                <a:gd name="T55" fmla="*/ 1094 h 1229"/>
                <a:gd name="T56" fmla="*/ 999 w 1706"/>
                <a:gd name="T57" fmla="*/ 1129 h 1229"/>
                <a:gd name="T58" fmla="*/ 962 w 1706"/>
                <a:gd name="T59" fmla="*/ 1163 h 1229"/>
                <a:gd name="T60" fmla="*/ 930 w 1706"/>
                <a:gd name="T61" fmla="*/ 1189 h 1229"/>
                <a:gd name="T62" fmla="*/ 904 w 1706"/>
                <a:gd name="T63" fmla="*/ 1213 h 1229"/>
                <a:gd name="T64" fmla="*/ 882 w 1706"/>
                <a:gd name="T65" fmla="*/ 1229 h 1229"/>
                <a:gd name="T66" fmla="*/ 769 w 1706"/>
                <a:gd name="T67" fmla="*/ 1159 h 1229"/>
                <a:gd name="T68" fmla="*/ 664 w 1706"/>
                <a:gd name="T69" fmla="*/ 1086 h 1229"/>
                <a:gd name="T70" fmla="*/ 570 w 1706"/>
                <a:gd name="T71" fmla="*/ 1011 h 1229"/>
                <a:gd name="T72" fmla="*/ 485 w 1706"/>
                <a:gd name="T73" fmla="*/ 936 h 1229"/>
                <a:gd name="T74" fmla="*/ 410 w 1706"/>
                <a:gd name="T75" fmla="*/ 859 h 1229"/>
                <a:gd name="T76" fmla="*/ 342 w 1706"/>
                <a:gd name="T77" fmla="*/ 784 h 1229"/>
                <a:gd name="T78" fmla="*/ 282 w 1706"/>
                <a:gd name="T79" fmla="*/ 711 h 1229"/>
                <a:gd name="T80" fmla="*/ 228 w 1706"/>
                <a:gd name="T81" fmla="*/ 639 h 1229"/>
                <a:gd name="T82" fmla="*/ 183 w 1706"/>
                <a:gd name="T83" fmla="*/ 569 h 1229"/>
                <a:gd name="T84" fmla="*/ 143 w 1706"/>
                <a:gd name="T85" fmla="*/ 502 h 1229"/>
                <a:gd name="T86" fmla="*/ 110 w 1706"/>
                <a:gd name="T87" fmla="*/ 439 h 1229"/>
                <a:gd name="T88" fmla="*/ 82 w 1706"/>
                <a:gd name="T89" fmla="*/ 379 h 1229"/>
                <a:gd name="T90" fmla="*/ 60 w 1706"/>
                <a:gd name="T91" fmla="*/ 325 h 1229"/>
                <a:gd name="T92" fmla="*/ 42 w 1706"/>
                <a:gd name="T93" fmla="*/ 275 h 1229"/>
                <a:gd name="T94" fmla="*/ 27 w 1706"/>
                <a:gd name="T95" fmla="*/ 232 h 1229"/>
                <a:gd name="T96" fmla="*/ 17 w 1706"/>
                <a:gd name="T97" fmla="*/ 195 h 1229"/>
                <a:gd name="T98" fmla="*/ 8 w 1706"/>
                <a:gd name="T99" fmla="*/ 165 h 1229"/>
                <a:gd name="T100" fmla="*/ 3 w 1706"/>
                <a:gd name="T101" fmla="*/ 143 h 1229"/>
                <a:gd name="T102" fmla="*/ 2 w 1706"/>
                <a:gd name="T103" fmla="*/ 130 h 1229"/>
                <a:gd name="T104" fmla="*/ 0 w 1706"/>
                <a:gd name="T105" fmla="*/ 125 h 1229"/>
                <a:gd name="T106" fmla="*/ 1411 w 1706"/>
                <a:gd name="T107" fmla="*/ 0 h 1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706" h="1229">
                  <a:moveTo>
                    <a:pt x="1411" y="0"/>
                  </a:moveTo>
                  <a:lnTo>
                    <a:pt x="1411" y="5"/>
                  </a:lnTo>
                  <a:lnTo>
                    <a:pt x="1414" y="18"/>
                  </a:lnTo>
                  <a:lnTo>
                    <a:pt x="1421" y="42"/>
                  </a:lnTo>
                  <a:lnTo>
                    <a:pt x="1431" y="70"/>
                  </a:lnTo>
                  <a:lnTo>
                    <a:pt x="1444" y="107"/>
                  </a:lnTo>
                  <a:lnTo>
                    <a:pt x="1462" y="147"/>
                  </a:lnTo>
                  <a:lnTo>
                    <a:pt x="1486" y="190"/>
                  </a:lnTo>
                  <a:lnTo>
                    <a:pt x="1516" y="238"/>
                  </a:lnTo>
                  <a:lnTo>
                    <a:pt x="1552" y="287"/>
                  </a:lnTo>
                  <a:lnTo>
                    <a:pt x="1596" y="335"/>
                  </a:lnTo>
                  <a:lnTo>
                    <a:pt x="1647" y="385"/>
                  </a:lnTo>
                  <a:lnTo>
                    <a:pt x="1706" y="432"/>
                  </a:lnTo>
                  <a:lnTo>
                    <a:pt x="1679" y="464"/>
                  </a:lnTo>
                  <a:lnTo>
                    <a:pt x="1646" y="500"/>
                  </a:lnTo>
                  <a:lnTo>
                    <a:pt x="1609" y="540"/>
                  </a:lnTo>
                  <a:lnTo>
                    <a:pt x="1569" y="582"/>
                  </a:lnTo>
                  <a:lnTo>
                    <a:pt x="1524" y="627"/>
                  </a:lnTo>
                  <a:lnTo>
                    <a:pt x="1477" y="674"/>
                  </a:lnTo>
                  <a:lnTo>
                    <a:pt x="1429" y="722"/>
                  </a:lnTo>
                  <a:lnTo>
                    <a:pt x="1379" y="772"/>
                  </a:lnTo>
                  <a:lnTo>
                    <a:pt x="1329" y="821"/>
                  </a:lnTo>
                  <a:lnTo>
                    <a:pt x="1277" y="871"/>
                  </a:lnTo>
                  <a:lnTo>
                    <a:pt x="1227" y="919"/>
                  </a:lnTo>
                  <a:lnTo>
                    <a:pt x="1177" y="966"/>
                  </a:lnTo>
                  <a:lnTo>
                    <a:pt x="1129" y="1011"/>
                  </a:lnTo>
                  <a:lnTo>
                    <a:pt x="1082" y="1054"/>
                  </a:lnTo>
                  <a:lnTo>
                    <a:pt x="1039" y="1094"/>
                  </a:lnTo>
                  <a:lnTo>
                    <a:pt x="999" y="1129"/>
                  </a:lnTo>
                  <a:lnTo>
                    <a:pt x="962" y="1163"/>
                  </a:lnTo>
                  <a:lnTo>
                    <a:pt x="930" y="1189"/>
                  </a:lnTo>
                  <a:lnTo>
                    <a:pt x="904" y="1213"/>
                  </a:lnTo>
                  <a:lnTo>
                    <a:pt x="882" y="1229"/>
                  </a:lnTo>
                  <a:lnTo>
                    <a:pt x="769" y="1159"/>
                  </a:lnTo>
                  <a:lnTo>
                    <a:pt x="664" y="1086"/>
                  </a:lnTo>
                  <a:lnTo>
                    <a:pt x="570" y="1011"/>
                  </a:lnTo>
                  <a:lnTo>
                    <a:pt x="485" y="936"/>
                  </a:lnTo>
                  <a:lnTo>
                    <a:pt x="410" y="859"/>
                  </a:lnTo>
                  <a:lnTo>
                    <a:pt x="342" y="784"/>
                  </a:lnTo>
                  <a:lnTo>
                    <a:pt x="282" y="711"/>
                  </a:lnTo>
                  <a:lnTo>
                    <a:pt x="228" y="639"/>
                  </a:lnTo>
                  <a:lnTo>
                    <a:pt x="183" y="569"/>
                  </a:lnTo>
                  <a:lnTo>
                    <a:pt x="143" y="502"/>
                  </a:lnTo>
                  <a:lnTo>
                    <a:pt x="110" y="439"/>
                  </a:lnTo>
                  <a:lnTo>
                    <a:pt x="82" y="379"/>
                  </a:lnTo>
                  <a:lnTo>
                    <a:pt x="60" y="325"/>
                  </a:lnTo>
                  <a:lnTo>
                    <a:pt x="42" y="275"/>
                  </a:lnTo>
                  <a:lnTo>
                    <a:pt x="27" y="232"/>
                  </a:lnTo>
                  <a:lnTo>
                    <a:pt x="17" y="195"/>
                  </a:lnTo>
                  <a:lnTo>
                    <a:pt x="8" y="165"/>
                  </a:lnTo>
                  <a:lnTo>
                    <a:pt x="3" y="143"/>
                  </a:lnTo>
                  <a:lnTo>
                    <a:pt x="2" y="130"/>
                  </a:lnTo>
                  <a:lnTo>
                    <a:pt x="0" y="125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19" name="Freeform 22"/>
            <p:cNvSpPr/>
            <p:nvPr/>
          </p:nvSpPr>
          <p:spPr bwMode="auto">
            <a:xfrm>
              <a:off x="363539" y="4311650"/>
              <a:ext cx="1363663" cy="922338"/>
            </a:xfrm>
            <a:custGeom>
              <a:avLst/>
              <a:gdLst>
                <a:gd name="T0" fmla="*/ 0 w 1718"/>
                <a:gd name="T1" fmla="*/ 0 h 1163"/>
                <a:gd name="T2" fmla="*/ 124 w 1718"/>
                <a:gd name="T3" fmla="*/ 52 h 1163"/>
                <a:gd name="T4" fmla="*/ 246 w 1718"/>
                <a:gd name="T5" fmla="*/ 99 h 1163"/>
                <a:gd name="T6" fmla="*/ 367 w 1718"/>
                <a:gd name="T7" fmla="*/ 140 h 1163"/>
                <a:gd name="T8" fmla="*/ 487 w 1718"/>
                <a:gd name="T9" fmla="*/ 177 h 1163"/>
                <a:gd name="T10" fmla="*/ 604 w 1718"/>
                <a:gd name="T11" fmla="*/ 211 h 1163"/>
                <a:gd name="T12" fmla="*/ 719 w 1718"/>
                <a:gd name="T13" fmla="*/ 237 h 1163"/>
                <a:gd name="T14" fmla="*/ 829 w 1718"/>
                <a:gd name="T15" fmla="*/ 261 h 1163"/>
                <a:gd name="T16" fmla="*/ 937 w 1718"/>
                <a:gd name="T17" fmla="*/ 281 h 1163"/>
                <a:gd name="T18" fmla="*/ 1039 w 1718"/>
                <a:gd name="T19" fmla="*/ 297 h 1163"/>
                <a:gd name="T20" fmla="*/ 1136 w 1718"/>
                <a:gd name="T21" fmla="*/ 311 h 1163"/>
                <a:gd name="T22" fmla="*/ 1228 w 1718"/>
                <a:gd name="T23" fmla="*/ 322 h 1163"/>
                <a:gd name="T24" fmla="*/ 1314 w 1718"/>
                <a:gd name="T25" fmla="*/ 331 h 1163"/>
                <a:gd name="T26" fmla="*/ 1393 w 1718"/>
                <a:gd name="T27" fmla="*/ 336 h 1163"/>
                <a:gd name="T28" fmla="*/ 1464 w 1718"/>
                <a:gd name="T29" fmla="*/ 341 h 1163"/>
                <a:gd name="T30" fmla="*/ 1528 w 1718"/>
                <a:gd name="T31" fmla="*/ 342 h 1163"/>
                <a:gd name="T32" fmla="*/ 1583 w 1718"/>
                <a:gd name="T33" fmla="*/ 344 h 1163"/>
                <a:gd name="T34" fmla="*/ 1629 w 1718"/>
                <a:gd name="T35" fmla="*/ 344 h 1163"/>
                <a:gd name="T36" fmla="*/ 1668 w 1718"/>
                <a:gd name="T37" fmla="*/ 344 h 1163"/>
                <a:gd name="T38" fmla="*/ 1694 w 1718"/>
                <a:gd name="T39" fmla="*/ 344 h 1163"/>
                <a:gd name="T40" fmla="*/ 1711 w 1718"/>
                <a:gd name="T41" fmla="*/ 342 h 1163"/>
                <a:gd name="T42" fmla="*/ 1718 w 1718"/>
                <a:gd name="T43" fmla="*/ 342 h 1163"/>
                <a:gd name="T44" fmla="*/ 1718 w 1718"/>
                <a:gd name="T45" fmla="*/ 1150 h 1163"/>
                <a:gd name="T46" fmla="*/ 1571 w 1718"/>
                <a:gd name="T47" fmla="*/ 1160 h 1163"/>
                <a:gd name="T48" fmla="*/ 1433 w 1718"/>
                <a:gd name="T49" fmla="*/ 1163 h 1163"/>
                <a:gd name="T50" fmla="*/ 1301 w 1718"/>
                <a:gd name="T51" fmla="*/ 1163 h 1163"/>
                <a:gd name="T52" fmla="*/ 1178 w 1718"/>
                <a:gd name="T53" fmla="*/ 1158 h 1163"/>
                <a:gd name="T54" fmla="*/ 1059 w 1718"/>
                <a:gd name="T55" fmla="*/ 1150 h 1163"/>
                <a:gd name="T56" fmla="*/ 947 w 1718"/>
                <a:gd name="T57" fmla="*/ 1140 h 1163"/>
                <a:gd name="T58" fmla="*/ 842 w 1718"/>
                <a:gd name="T59" fmla="*/ 1125 h 1163"/>
                <a:gd name="T60" fmla="*/ 742 w 1718"/>
                <a:gd name="T61" fmla="*/ 1108 h 1163"/>
                <a:gd name="T62" fmla="*/ 651 w 1718"/>
                <a:gd name="T63" fmla="*/ 1088 h 1163"/>
                <a:gd name="T64" fmla="*/ 566 w 1718"/>
                <a:gd name="T65" fmla="*/ 1068 h 1163"/>
                <a:gd name="T66" fmla="*/ 486 w 1718"/>
                <a:gd name="T67" fmla="*/ 1046 h 1163"/>
                <a:gd name="T68" fmla="*/ 412 w 1718"/>
                <a:gd name="T69" fmla="*/ 1023 h 1163"/>
                <a:gd name="T70" fmla="*/ 346 w 1718"/>
                <a:gd name="T71" fmla="*/ 1000 h 1163"/>
                <a:gd name="T72" fmla="*/ 284 w 1718"/>
                <a:gd name="T73" fmla="*/ 976 h 1163"/>
                <a:gd name="T74" fmla="*/ 231 w 1718"/>
                <a:gd name="T75" fmla="*/ 953 h 1163"/>
                <a:gd name="T76" fmla="*/ 181 w 1718"/>
                <a:gd name="T77" fmla="*/ 931 h 1163"/>
                <a:gd name="T78" fmla="*/ 139 w 1718"/>
                <a:gd name="T79" fmla="*/ 909 h 1163"/>
                <a:gd name="T80" fmla="*/ 100 w 1718"/>
                <a:gd name="T81" fmla="*/ 889 h 1163"/>
                <a:gd name="T82" fmla="*/ 70 w 1718"/>
                <a:gd name="T83" fmla="*/ 871 h 1163"/>
                <a:gd name="T84" fmla="*/ 45 w 1718"/>
                <a:gd name="T85" fmla="*/ 856 h 1163"/>
                <a:gd name="T86" fmla="*/ 25 w 1718"/>
                <a:gd name="T87" fmla="*/ 843 h 1163"/>
                <a:gd name="T88" fmla="*/ 10 w 1718"/>
                <a:gd name="T89" fmla="*/ 833 h 1163"/>
                <a:gd name="T90" fmla="*/ 2 w 1718"/>
                <a:gd name="T91" fmla="*/ 828 h 1163"/>
                <a:gd name="T92" fmla="*/ 0 w 1718"/>
                <a:gd name="T93" fmla="*/ 824 h 1163"/>
                <a:gd name="T94" fmla="*/ 0 w 1718"/>
                <a:gd name="T95" fmla="*/ 819 h 1163"/>
                <a:gd name="T96" fmla="*/ 0 w 1718"/>
                <a:gd name="T97" fmla="*/ 801 h 1163"/>
                <a:gd name="T98" fmla="*/ 0 w 1718"/>
                <a:gd name="T99" fmla="*/ 771 h 1163"/>
                <a:gd name="T100" fmla="*/ 0 w 1718"/>
                <a:gd name="T101" fmla="*/ 449 h 1163"/>
                <a:gd name="T102" fmla="*/ 0 w 1718"/>
                <a:gd name="T103" fmla="*/ 384 h 1163"/>
                <a:gd name="T104" fmla="*/ 0 w 1718"/>
                <a:gd name="T105" fmla="*/ 317 h 1163"/>
                <a:gd name="T106" fmla="*/ 0 w 1718"/>
                <a:gd name="T107" fmla="*/ 192 h 1163"/>
                <a:gd name="T108" fmla="*/ 0 w 1718"/>
                <a:gd name="T109" fmla="*/ 134 h 1163"/>
                <a:gd name="T110" fmla="*/ 0 w 1718"/>
                <a:gd name="T111" fmla="*/ 37 h 1163"/>
                <a:gd name="T112" fmla="*/ 0 w 1718"/>
                <a:gd name="T113" fmla="*/ 0 h 1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718" h="1163">
                  <a:moveTo>
                    <a:pt x="0" y="0"/>
                  </a:moveTo>
                  <a:lnTo>
                    <a:pt x="124" y="52"/>
                  </a:lnTo>
                  <a:lnTo>
                    <a:pt x="246" y="99"/>
                  </a:lnTo>
                  <a:lnTo>
                    <a:pt x="367" y="140"/>
                  </a:lnTo>
                  <a:lnTo>
                    <a:pt x="487" y="177"/>
                  </a:lnTo>
                  <a:lnTo>
                    <a:pt x="604" y="211"/>
                  </a:lnTo>
                  <a:lnTo>
                    <a:pt x="719" y="237"/>
                  </a:lnTo>
                  <a:lnTo>
                    <a:pt x="829" y="261"/>
                  </a:lnTo>
                  <a:lnTo>
                    <a:pt x="937" y="281"/>
                  </a:lnTo>
                  <a:lnTo>
                    <a:pt x="1039" y="297"/>
                  </a:lnTo>
                  <a:lnTo>
                    <a:pt x="1136" y="311"/>
                  </a:lnTo>
                  <a:lnTo>
                    <a:pt x="1228" y="322"/>
                  </a:lnTo>
                  <a:lnTo>
                    <a:pt x="1314" y="331"/>
                  </a:lnTo>
                  <a:lnTo>
                    <a:pt x="1393" y="336"/>
                  </a:lnTo>
                  <a:lnTo>
                    <a:pt x="1464" y="341"/>
                  </a:lnTo>
                  <a:lnTo>
                    <a:pt x="1528" y="342"/>
                  </a:lnTo>
                  <a:lnTo>
                    <a:pt x="1583" y="344"/>
                  </a:lnTo>
                  <a:lnTo>
                    <a:pt x="1629" y="344"/>
                  </a:lnTo>
                  <a:lnTo>
                    <a:pt x="1668" y="344"/>
                  </a:lnTo>
                  <a:lnTo>
                    <a:pt x="1694" y="344"/>
                  </a:lnTo>
                  <a:lnTo>
                    <a:pt x="1711" y="342"/>
                  </a:lnTo>
                  <a:lnTo>
                    <a:pt x="1718" y="342"/>
                  </a:lnTo>
                  <a:lnTo>
                    <a:pt x="1718" y="1150"/>
                  </a:lnTo>
                  <a:lnTo>
                    <a:pt x="1571" y="1160"/>
                  </a:lnTo>
                  <a:lnTo>
                    <a:pt x="1433" y="1163"/>
                  </a:lnTo>
                  <a:lnTo>
                    <a:pt x="1301" y="1163"/>
                  </a:lnTo>
                  <a:lnTo>
                    <a:pt x="1178" y="1158"/>
                  </a:lnTo>
                  <a:lnTo>
                    <a:pt x="1059" y="1150"/>
                  </a:lnTo>
                  <a:lnTo>
                    <a:pt x="947" y="1140"/>
                  </a:lnTo>
                  <a:lnTo>
                    <a:pt x="842" y="1125"/>
                  </a:lnTo>
                  <a:lnTo>
                    <a:pt x="742" y="1108"/>
                  </a:lnTo>
                  <a:lnTo>
                    <a:pt x="651" y="1088"/>
                  </a:lnTo>
                  <a:lnTo>
                    <a:pt x="566" y="1068"/>
                  </a:lnTo>
                  <a:lnTo>
                    <a:pt x="486" y="1046"/>
                  </a:lnTo>
                  <a:lnTo>
                    <a:pt x="412" y="1023"/>
                  </a:lnTo>
                  <a:lnTo>
                    <a:pt x="346" y="1000"/>
                  </a:lnTo>
                  <a:lnTo>
                    <a:pt x="284" y="976"/>
                  </a:lnTo>
                  <a:lnTo>
                    <a:pt x="231" y="953"/>
                  </a:lnTo>
                  <a:lnTo>
                    <a:pt x="181" y="931"/>
                  </a:lnTo>
                  <a:lnTo>
                    <a:pt x="139" y="909"/>
                  </a:lnTo>
                  <a:lnTo>
                    <a:pt x="100" y="889"/>
                  </a:lnTo>
                  <a:lnTo>
                    <a:pt x="70" y="871"/>
                  </a:lnTo>
                  <a:lnTo>
                    <a:pt x="45" y="856"/>
                  </a:lnTo>
                  <a:lnTo>
                    <a:pt x="25" y="843"/>
                  </a:lnTo>
                  <a:lnTo>
                    <a:pt x="10" y="833"/>
                  </a:lnTo>
                  <a:lnTo>
                    <a:pt x="2" y="828"/>
                  </a:lnTo>
                  <a:lnTo>
                    <a:pt x="0" y="824"/>
                  </a:lnTo>
                  <a:lnTo>
                    <a:pt x="0" y="819"/>
                  </a:lnTo>
                  <a:lnTo>
                    <a:pt x="0" y="801"/>
                  </a:lnTo>
                  <a:lnTo>
                    <a:pt x="0" y="771"/>
                  </a:lnTo>
                  <a:lnTo>
                    <a:pt x="0" y="449"/>
                  </a:lnTo>
                  <a:lnTo>
                    <a:pt x="0" y="384"/>
                  </a:lnTo>
                  <a:lnTo>
                    <a:pt x="0" y="317"/>
                  </a:lnTo>
                  <a:lnTo>
                    <a:pt x="0" y="192"/>
                  </a:lnTo>
                  <a:lnTo>
                    <a:pt x="0" y="134"/>
                  </a:lnTo>
                  <a:lnTo>
                    <a:pt x="0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20" name="Freeform 21"/>
            <p:cNvSpPr/>
            <p:nvPr/>
          </p:nvSpPr>
          <p:spPr bwMode="auto">
            <a:xfrm>
              <a:off x="360208" y="3681414"/>
              <a:ext cx="1365250" cy="904875"/>
            </a:xfrm>
            <a:custGeom>
              <a:avLst/>
              <a:gdLst>
                <a:gd name="T0" fmla="*/ 892 w 1721"/>
                <a:gd name="T1" fmla="*/ 24 h 1141"/>
                <a:gd name="T2" fmla="*/ 994 w 1721"/>
                <a:gd name="T3" fmla="*/ 60 h 1141"/>
                <a:gd name="T4" fmla="*/ 1113 w 1721"/>
                <a:gd name="T5" fmla="*/ 87 h 1141"/>
                <a:gd name="T6" fmla="*/ 1234 w 1721"/>
                <a:gd name="T7" fmla="*/ 104 h 1141"/>
                <a:gd name="T8" fmla="*/ 1346 w 1721"/>
                <a:gd name="T9" fmla="*/ 114 h 1141"/>
                <a:gd name="T10" fmla="*/ 1436 w 1721"/>
                <a:gd name="T11" fmla="*/ 117 h 1141"/>
                <a:gd name="T12" fmla="*/ 1473 w 1721"/>
                <a:gd name="T13" fmla="*/ 134 h 1141"/>
                <a:gd name="T14" fmla="*/ 1486 w 1721"/>
                <a:gd name="T15" fmla="*/ 192 h 1141"/>
                <a:gd name="T16" fmla="*/ 1508 w 1721"/>
                <a:gd name="T17" fmla="*/ 279 h 1141"/>
                <a:gd name="T18" fmla="*/ 1534 w 1721"/>
                <a:gd name="T19" fmla="*/ 387 h 1141"/>
                <a:gd name="T20" fmla="*/ 1564 w 1721"/>
                <a:gd name="T21" fmla="*/ 512 h 1141"/>
                <a:gd name="T22" fmla="*/ 1598 w 1721"/>
                <a:gd name="T23" fmla="*/ 648 h 1141"/>
                <a:gd name="T24" fmla="*/ 1631 w 1721"/>
                <a:gd name="T25" fmla="*/ 783 h 1141"/>
                <a:gd name="T26" fmla="*/ 1664 w 1721"/>
                <a:gd name="T27" fmla="*/ 914 h 1141"/>
                <a:gd name="T28" fmla="*/ 1694 w 1721"/>
                <a:gd name="T29" fmla="*/ 1035 h 1141"/>
                <a:gd name="T30" fmla="*/ 1721 w 1721"/>
                <a:gd name="T31" fmla="*/ 1136 h 1141"/>
                <a:gd name="T32" fmla="*/ 1463 w 1721"/>
                <a:gd name="T33" fmla="*/ 1140 h 1141"/>
                <a:gd name="T34" fmla="*/ 1221 w 1721"/>
                <a:gd name="T35" fmla="*/ 1126 h 1141"/>
                <a:gd name="T36" fmla="*/ 996 w 1721"/>
                <a:gd name="T37" fmla="*/ 1100 h 1141"/>
                <a:gd name="T38" fmla="*/ 789 w 1721"/>
                <a:gd name="T39" fmla="*/ 1063 h 1141"/>
                <a:gd name="T40" fmla="*/ 604 w 1721"/>
                <a:gd name="T41" fmla="*/ 1020 h 1141"/>
                <a:gd name="T42" fmla="*/ 439 w 1721"/>
                <a:gd name="T43" fmla="*/ 973 h 1141"/>
                <a:gd name="T44" fmla="*/ 299 w 1721"/>
                <a:gd name="T45" fmla="*/ 924 h 1141"/>
                <a:gd name="T46" fmla="*/ 184 w 1721"/>
                <a:gd name="T47" fmla="*/ 879 h 1141"/>
                <a:gd name="T48" fmla="*/ 95 w 1721"/>
                <a:gd name="T49" fmla="*/ 841 h 1141"/>
                <a:gd name="T50" fmla="*/ 35 w 1721"/>
                <a:gd name="T51" fmla="*/ 813 h 1141"/>
                <a:gd name="T52" fmla="*/ 4 w 1721"/>
                <a:gd name="T53" fmla="*/ 796 h 1141"/>
                <a:gd name="T54" fmla="*/ 2 w 1721"/>
                <a:gd name="T55" fmla="*/ 791 h 1141"/>
                <a:gd name="T56" fmla="*/ 27 w 1721"/>
                <a:gd name="T57" fmla="*/ 769 h 1141"/>
                <a:gd name="T58" fmla="*/ 72 w 1721"/>
                <a:gd name="T59" fmla="*/ 728 h 1141"/>
                <a:gd name="T60" fmla="*/ 134 w 1721"/>
                <a:gd name="T61" fmla="*/ 669 h 1141"/>
                <a:gd name="T62" fmla="*/ 209 w 1721"/>
                <a:gd name="T63" fmla="*/ 601 h 1141"/>
                <a:gd name="T64" fmla="*/ 294 w 1721"/>
                <a:gd name="T65" fmla="*/ 521 h 1141"/>
                <a:gd name="T66" fmla="*/ 384 w 1721"/>
                <a:gd name="T67" fmla="*/ 437 h 1141"/>
                <a:gd name="T68" fmla="*/ 477 w 1721"/>
                <a:gd name="T69" fmla="*/ 351 h 1141"/>
                <a:gd name="T70" fmla="*/ 569 w 1721"/>
                <a:gd name="T71" fmla="*/ 264 h 1141"/>
                <a:gd name="T72" fmla="*/ 656 w 1721"/>
                <a:gd name="T73" fmla="*/ 184 h 1141"/>
                <a:gd name="T74" fmla="*/ 736 w 1721"/>
                <a:gd name="T75" fmla="*/ 110 h 1141"/>
                <a:gd name="T76" fmla="*/ 801 w 1721"/>
                <a:gd name="T77" fmla="*/ 49 h 1141"/>
                <a:gd name="T78" fmla="*/ 851 w 1721"/>
                <a:gd name="T79" fmla="*/ 0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21" h="1141">
                  <a:moveTo>
                    <a:pt x="851" y="0"/>
                  </a:moveTo>
                  <a:lnTo>
                    <a:pt x="892" y="24"/>
                  </a:lnTo>
                  <a:lnTo>
                    <a:pt x="941" y="44"/>
                  </a:lnTo>
                  <a:lnTo>
                    <a:pt x="994" y="60"/>
                  </a:lnTo>
                  <a:lnTo>
                    <a:pt x="1052" y="75"/>
                  </a:lnTo>
                  <a:lnTo>
                    <a:pt x="1113" y="87"/>
                  </a:lnTo>
                  <a:lnTo>
                    <a:pt x="1174" y="97"/>
                  </a:lnTo>
                  <a:lnTo>
                    <a:pt x="1234" y="104"/>
                  </a:lnTo>
                  <a:lnTo>
                    <a:pt x="1291" y="109"/>
                  </a:lnTo>
                  <a:lnTo>
                    <a:pt x="1346" y="114"/>
                  </a:lnTo>
                  <a:lnTo>
                    <a:pt x="1394" y="115"/>
                  </a:lnTo>
                  <a:lnTo>
                    <a:pt x="1436" y="117"/>
                  </a:lnTo>
                  <a:lnTo>
                    <a:pt x="1469" y="117"/>
                  </a:lnTo>
                  <a:lnTo>
                    <a:pt x="1473" y="134"/>
                  </a:lnTo>
                  <a:lnTo>
                    <a:pt x="1479" y="159"/>
                  </a:lnTo>
                  <a:lnTo>
                    <a:pt x="1486" y="192"/>
                  </a:lnTo>
                  <a:lnTo>
                    <a:pt x="1496" y="232"/>
                  </a:lnTo>
                  <a:lnTo>
                    <a:pt x="1508" y="279"/>
                  </a:lnTo>
                  <a:lnTo>
                    <a:pt x="1521" y="331"/>
                  </a:lnTo>
                  <a:lnTo>
                    <a:pt x="1534" y="387"/>
                  </a:lnTo>
                  <a:lnTo>
                    <a:pt x="1549" y="449"/>
                  </a:lnTo>
                  <a:lnTo>
                    <a:pt x="1564" y="512"/>
                  </a:lnTo>
                  <a:lnTo>
                    <a:pt x="1581" y="579"/>
                  </a:lnTo>
                  <a:lnTo>
                    <a:pt x="1598" y="648"/>
                  </a:lnTo>
                  <a:lnTo>
                    <a:pt x="1614" y="714"/>
                  </a:lnTo>
                  <a:lnTo>
                    <a:pt x="1631" y="783"/>
                  </a:lnTo>
                  <a:lnTo>
                    <a:pt x="1648" y="849"/>
                  </a:lnTo>
                  <a:lnTo>
                    <a:pt x="1664" y="914"/>
                  </a:lnTo>
                  <a:lnTo>
                    <a:pt x="1679" y="976"/>
                  </a:lnTo>
                  <a:lnTo>
                    <a:pt x="1694" y="1035"/>
                  </a:lnTo>
                  <a:lnTo>
                    <a:pt x="1708" y="1088"/>
                  </a:lnTo>
                  <a:lnTo>
                    <a:pt x="1721" y="1136"/>
                  </a:lnTo>
                  <a:lnTo>
                    <a:pt x="1589" y="1141"/>
                  </a:lnTo>
                  <a:lnTo>
                    <a:pt x="1463" y="1140"/>
                  </a:lnTo>
                  <a:lnTo>
                    <a:pt x="1339" y="1136"/>
                  </a:lnTo>
                  <a:lnTo>
                    <a:pt x="1221" y="1126"/>
                  </a:lnTo>
                  <a:lnTo>
                    <a:pt x="1106" y="1115"/>
                  </a:lnTo>
                  <a:lnTo>
                    <a:pt x="996" y="1100"/>
                  </a:lnTo>
                  <a:lnTo>
                    <a:pt x="889" y="1083"/>
                  </a:lnTo>
                  <a:lnTo>
                    <a:pt x="789" y="1063"/>
                  </a:lnTo>
                  <a:lnTo>
                    <a:pt x="694" y="1041"/>
                  </a:lnTo>
                  <a:lnTo>
                    <a:pt x="604" y="1020"/>
                  </a:lnTo>
                  <a:lnTo>
                    <a:pt x="519" y="996"/>
                  </a:lnTo>
                  <a:lnTo>
                    <a:pt x="439" y="973"/>
                  </a:lnTo>
                  <a:lnTo>
                    <a:pt x="367" y="948"/>
                  </a:lnTo>
                  <a:lnTo>
                    <a:pt x="299" y="924"/>
                  </a:lnTo>
                  <a:lnTo>
                    <a:pt x="239" y="901"/>
                  </a:lnTo>
                  <a:lnTo>
                    <a:pt x="184" y="879"/>
                  </a:lnTo>
                  <a:lnTo>
                    <a:pt x="135" y="859"/>
                  </a:lnTo>
                  <a:lnTo>
                    <a:pt x="95" y="841"/>
                  </a:lnTo>
                  <a:lnTo>
                    <a:pt x="62" y="826"/>
                  </a:lnTo>
                  <a:lnTo>
                    <a:pt x="35" y="813"/>
                  </a:lnTo>
                  <a:lnTo>
                    <a:pt x="15" y="803"/>
                  </a:lnTo>
                  <a:lnTo>
                    <a:pt x="4" y="796"/>
                  </a:lnTo>
                  <a:lnTo>
                    <a:pt x="0" y="794"/>
                  </a:lnTo>
                  <a:lnTo>
                    <a:pt x="2" y="791"/>
                  </a:lnTo>
                  <a:lnTo>
                    <a:pt x="12" y="783"/>
                  </a:lnTo>
                  <a:lnTo>
                    <a:pt x="27" y="769"/>
                  </a:lnTo>
                  <a:lnTo>
                    <a:pt x="47" y="751"/>
                  </a:lnTo>
                  <a:lnTo>
                    <a:pt x="72" y="728"/>
                  </a:lnTo>
                  <a:lnTo>
                    <a:pt x="100" y="701"/>
                  </a:lnTo>
                  <a:lnTo>
                    <a:pt x="134" y="669"/>
                  </a:lnTo>
                  <a:lnTo>
                    <a:pt x="171" y="636"/>
                  </a:lnTo>
                  <a:lnTo>
                    <a:pt x="209" y="601"/>
                  </a:lnTo>
                  <a:lnTo>
                    <a:pt x="251" y="561"/>
                  </a:lnTo>
                  <a:lnTo>
                    <a:pt x="294" y="521"/>
                  </a:lnTo>
                  <a:lnTo>
                    <a:pt x="339" y="479"/>
                  </a:lnTo>
                  <a:lnTo>
                    <a:pt x="384" y="437"/>
                  </a:lnTo>
                  <a:lnTo>
                    <a:pt x="431" y="394"/>
                  </a:lnTo>
                  <a:lnTo>
                    <a:pt x="477" y="351"/>
                  </a:lnTo>
                  <a:lnTo>
                    <a:pt x="524" y="307"/>
                  </a:lnTo>
                  <a:lnTo>
                    <a:pt x="569" y="264"/>
                  </a:lnTo>
                  <a:lnTo>
                    <a:pt x="614" y="224"/>
                  </a:lnTo>
                  <a:lnTo>
                    <a:pt x="656" y="184"/>
                  </a:lnTo>
                  <a:lnTo>
                    <a:pt x="697" y="146"/>
                  </a:lnTo>
                  <a:lnTo>
                    <a:pt x="736" y="110"/>
                  </a:lnTo>
                  <a:lnTo>
                    <a:pt x="769" y="77"/>
                  </a:lnTo>
                  <a:lnTo>
                    <a:pt x="801" y="49"/>
                  </a:lnTo>
                  <a:lnTo>
                    <a:pt x="829" y="22"/>
                  </a:lnTo>
                  <a:lnTo>
                    <a:pt x="851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6751604" y="1981760"/>
            <a:ext cx="4489164" cy="967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zh-CN" sz="1600" b="1">
                <a:solidFill>
                  <a:schemeClr val="bg1"/>
                </a:solidFill>
                <a:ea typeface="+mn-lt"/>
                <a:sym typeface="+mn-ea"/>
              </a:rPr>
              <a:t>在这一年里，项目组成员团队协作，从项目的策划</a:t>
            </a:r>
            <a:r>
              <a:rPr lang="en-US" altLang="zh-CN" sz="1600" b="1">
                <a:solidFill>
                  <a:schemeClr val="bg1"/>
                </a:solidFill>
                <a:ea typeface="+mn-lt"/>
                <a:sym typeface="+mn-ea"/>
              </a:rPr>
              <a:t>,</a:t>
            </a:r>
            <a:r>
              <a:rPr lang="zh-CN" altLang="zh-CN" sz="1600" b="1">
                <a:solidFill>
                  <a:schemeClr val="bg1"/>
                </a:solidFill>
                <a:ea typeface="+mn-lt"/>
                <a:sym typeface="+mn-ea"/>
              </a:rPr>
              <a:t>原型设计到开发一起完成了软件的开发，测试与产品正式成型。</a:t>
            </a:r>
            <a:endParaRPr lang="zh-CN" altLang="zh-CN" sz="1600" b="1" dirty="0">
              <a:solidFill>
                <a:schemeClr val="bg1"/>
              </a:solidFill>
              <a:ea typeface="+mn-lt"/>
              <a:cs typeface="+mn-ea"/>
              <a:sym typeface="+mn-ea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737669" y="4265581"/>
            <a:ext cx="7503101" cy="1756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altLang="zh-CN" b="1">
                <a:solidFill>
                  <a:schemeClr val="bg1"/>
                </a:solidFill>
                <a:ea typeface="+mn-lt"/>
                <a:sym typeface="+mn-ea"/>
              </a:rPr>
              <a:t>       </a:t>
            </a:r>
            <a:r>
              <a:rPr lang="zh-CN" altLang="zh-CN" b="1">
                <a:solidFill>
                  <a:schemeClr val="bg1"/>
                </a:solidFill>
                <a:ea typeface="+mn-lt"/>
                <a:sym typeface="+mn-ea"/>
              </a:rPr>
              <a:t>在项目实施过程中，我们以实际需求为导向，需综合学习软件开发的各方面知识，活学活用，以解决具体问题，专业与非专业知识有机结合，所学知识更系统，学习效果明显增强。</a:t>
            </a:r>
            <a:endParaRPr lang="zh-CN" altLang="zh-CN" b="1">
              <a:solidFill>
                <a:schemeClr val="bg1"/>
              </a:solidFill>
              <a:ea typeface="+mn-lt"/>
              <a:sym typeface="+mn-ea"/>
            </a:endParaRPr>
          </a:p>
          <a:p>
            <a:pPr marL="0" indent="0">
              <a:buNone/>
            </a:pPr>
            <a:r>
              <a:rPr lang="zh-CN" altLang="zh-CN" b="1">
                <a:solidFill>
                  <a:schemeClr val="bg1"/>
                </a:solidFill>
                <a:ea typeface="+mn-lt"/>
                <a:sym typeface="+mn-ea"/>
              </a:rPr>
              <a:t> </a:t>
            </a:r>
            <a:r>
              <a:rPr lang="en-US" altLang="zh-CN" b="1">
                <a:solidFill>
                  <a:schemeClr val="bg1"/>
                </a:solidFill>
                <a:ea typeface="+mn-lt"/>
                <a:sym typeface="+mn-ea"/>
              </a:rPr>
              <a:t>   </a:t>
            </a:r>
            <a:r>
              <a:rPr lang="zh-CN" altLang="zh-CN" b="1">
                <a:solidFill>
                  <a:schemeClr val="bg1"/>
                </a:solidFill>
                <a:ea typeface="+mn-lt"/>
                <a:sym typeface="+mn-ea"/>
              </a:rPr>
              <a:t>在项目研究过程中，我们深深感受到团队合作的重要性和必要性，同时也学到了很多东西，在一定程度上提高了自己的学习和创新能力。很感谢这个项目给我们的锻炼与成长的机会。</a:t>
            </a:r>
            <a:endParaRPr lang="zh-CN" altLang="zh-CN" b="1" dirty="0">
              <a:solidFill>
                <a:schemeClr val="bg1"/>
              </a:solidFill>
              <a:ea typeface="+mn-lt"/>
              <a:cs typeface="+mn-ea"/>
              <a:sym typeface="+mn-ea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751604" y="3196882"/>
            <a:ext cx="4489164" cy="967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1600">
                <a:cs typeface="+mn-ea"/>
              </a:defRPr>
            </a:lvl1pPr>
          </a:lstStyle>
          <a:p>
            <a:pPr marL="0" indent="0">
              <a:buNone/>
            </a:pPr>
            <a:r>
              <a:rPr lang="zh-CN" altLang="zh-CN" b="1">
                <a:solidFill>
                  <a:schemeClr val="bg1"/>
                </a:solidFill>
                <a:ea typeface="+mn-lt"/>
                <a:sym typeface="+mn-ea"/>
              </a:rPr>
              <a:t>随着项目的逐步推进，我们查找文献、获取重要信息的能力，以及分析、归纳、解决问题的能力逐步提高，得到所需信息的时问明显缩短。</a:t>
            </a:r>
            <a:endParaRPr lang="zh-CN" altLang="zh-CN" b="1" dirty="0">
              <a:solidFill>
                <a:schemeClr val="bg1"/>
              </a:solidFill>
              <a:ea typeface="+mn-lt"/>
              <a:sym typeface="+mn-ea"/>
            </a:endParaRPr>
          </a:p>
        </p:txBody>
      </p:sp>
      <p:sp>
        <p:nvSpPr>
          <p:cNvPr id="30" name="Freeform 8"/>
          <p:cNvSpPr>
            <a:spLocks noEditPoints="1"/>
          </p:cNvSpPr>
          <p:nvPr/>
        </p:nvSpPr>
        <p:spPr bwMode="auto">
          <a:xfrm>
            <a:off x="6366778" y="3379972"/>
            <a:ext cx="358163" cy="314123"/>
          </a:xfrm>
          <a:custGeom>
            <a:avLst/>
            <a:gdLst>
              <a:gd name="T0" fmla="*/ 168 w 336"/>
              <a:gd name="T1" fmla="*/ 0 h 294"/>
              <a:gd name="T2" fmla="*/ 0 w 336"/>
              <a:gd name="T3" fmla="*/ 126 h 294"/>
              <a:gd name="T4" fmla="*/ 74 w 336"/>
              <a:gd name="T5" fmla="*/ 230 h 294"/>
              <a:gd name="T6" fmla="*/ 74 w 336"/>
              <a:gd name="T7" fmla="*/ 231 h 294"/>
              <a:gd name="T8" fmla="*/ 53 w 336"/>
              <a:gd name="T9" fmla="*/ 281 h 294"/>
              <a:gd name="T10" fmla="*/ 53 w 336"/>
              <a:gd name="T11" fmla="*/ 281 h 294"/>
              <a:gd name="T12" fmla="*/ 53 w 336"/>
              <a:gd name="T13" fmla="*/ 284 h 294"/>
              <a:gd name="T14" fmla="*/ 62 w 336"/>
              <a:gd name="T15" fmla="*/ 294 h 294"/>
              <a:gd name="T16" fmla="*/ 65 w 336"/>
              <a:gd name="T17" fmla="*/ 294 h 294"/>
              <a:gd name="T18" fmla="*/ 136 w 336"/>
              <a:gd name="T19" fmla="*/ 250 h 294"/>
              <a:gd name="T20" fmla="*/ 168 w 336"/>
              <a:gd name="T21" fmla="*/ 252 h 294"/>
              <a:gd name="T22" fmla="*/ 336 w 336"/>
              <a:gd name="T23" fmla="*/ 126 h 294"/>
              <a:gd name="T24" fmla="*/ 168 w 336"/>
              <a:gd name="T25" fmla="*/ 0 h 294"/>
              <a:gd name="T26" fmla="*/ 168 w 336"/>
              <a:gd name="T27" fmla="*/ 231 h 294"/>
              <a:gd name="T28" fmla="*/ 139 w 336"/>
              <a:gd name="T29" fmla="*/ 229 h 294"/>
              <a:gd name="T30" fmla="*/ 136 w 336"/>
              <a:gd name="T31" fmla="*/ 229 h 294"/>
              <a:gd name="T32" fmla="*/ 119 w 336"/>
              <a:gd name="T33" fmla="*/ 236 h 294"/>
              <a:gd name="T34" fmla="*/ 87 w 336"/>
              <a:gd name="T35" fmla="*/ 263 h 294"/>
              <a:gd name="T36" fmla="*/ 94 w 336"/>
              <a:gd name="T37" fmla="*/ 232 h 294"/>
              <a:gd name="T38" fmla="*/ 95 w 336"/>
              <a:gd name="T39" fmla="*/ 230 h 294"/>
              <a:gd name="T40" fmla="*/ 83 w 336"/>
              <a:gd name="T41" fmla="*/ 212 h 294"/>
              <a:gd name="T42" fmla="*/ 21 w 336"/>
              <a:gd name="T43" fmla="*/ 126 h 294"/>
              <a:gd name="T44" fmla="*/ 168 w 336"/>
              <a:gd name="T45" fmla="*/ 21 h 294"/>
              <a:gd name="T46" fmla="*/ 315 w 336"/>
              <a:gd name="T47" fmla="*/ 126 h 294"/>
              <a:gd name="T48" fmla="*/ 168 w 336"/>
              <a:gd name="T49" fmla="*/ 231 h 2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36" h="294">
                <a:moveTo>
                  <a:pt x="168" y="0"/>
                </a:moveTo>
                <a:cubicBezTo>
                  <a:pt x="75" y="0"/>
                  <a:pt x="0" y="56"/>
                  <a:pt x="0" y="126"/>
                </a:cubicBezTo>
                <a:cubicBezTo>
                  <a:pt x="0" y="169"/>
                  <a:pt x="29" y="208"/>
                  <a:pt x="74" y="230"/>
                </a:cubicBezTo>
                <a:cubicBezTo>
                  <a:pt x="74" y="231"/>
                  <a:pt x="74" y="231"/>
                  <a:pt x="74" y="231"/>
                </a:cubicBezTo>
                <a:cubicBezTo>
                  <a:pt x="74" y="250"/>
                  <a:pt x="59" y="270"/>
                  <a:pt x="53" y="281"/>
                </a:cubicBezTo>
                <a:cubicBezTo>
                  <a:pt x="53" y="281"/>
                  <a:pt x="53" y="281"/>
                  <a:pt x="53" y="281"/>
                </a:cubicBezTo>
                <a:cubicBezTo>
                  <a:pt x="53" y="282"/>
                  <a:pt x="53" y="283"/>
                  <a:pt x="53" y="284"/>
                </a:cubicBezTo>
                <a:cubicBezTo>
                  <a:pt x="53" y="290"/>
                  <a:pt x="57" y="294"/>
                  <a:pt x="62" y="294"/>
                </a:cubicBezTo>
                <a:cubicBezTo>
                  <a:pt x="63" y="294"/>
                  <a:pt x="65" y="294"/>
                  <a:pt x="65" y="294"/>
                </a:cubicBezTo>
                <a:cubicBezTo>
                  <a:pt x="98" y="288"/>
                  <a:pt x="128" y="258"/>
                  <a:pt x="136" y="250"/>
                </a:cubicBezTo>
                <a:cubicBezTo>
                  <a:pt x="146" y="251"/>
                  <a:pt x="157" y="252"/>
                  <a:pt x="168" y="252"/>
                </a:cubicBezTo>
                <a:cubicBezTo>
                  <a:pt x="261" y="252"/>
                  <a:pt x="336" y="196"/>
                  <a:pt x="336" y="126"/>
                </a:cubicBezTo>
                <a:cubicBezTo>
                  <a:pt x="336" y="56"/>
                  <a:pt x="261" y="0"/>
                  <a:pt x="168" y="0"/>
                </a:cubicBezTo>
                <a:close/>
                <a:moveTo>
                  <a:pt x="168" y="231"/>
                </a:moveTo>
                <a:cubicBezTo>
                  <a:pt x="158" y="231"/>
                  <a:pt x="148" y="230"/>
                  <a:pt x="139" y="229"/>
                </a:cubicBezTo>
                <a:cubicBezTo>
                  <a:pt x="138" y="229"/>
                  <a:pt x="137" y="229"/>
                  <a:pt x="136" y="229"/>
                </a:cubicBezTo>
                <a:cubicBezTo>
                  <a:pt x="129" y="229"/>
                  <a:pt x="123" y="231"/>
                  <a:pt x="119" y="236"/>
                </a:cubicBezTo>
                <a:cubicBezTo>
                  <a:pt x="115" y="242"/>
                  <a:pt x="102" y="254"/>
                  <a:pt x="87" y="263"/>
                </a:cubicBezTo>
                <a:cubicBezTo>
                  <a:pt x="91" y="254"/>
                  <a:pt x="94" y="243"/>
                  <a:pt x="94" y="232"/>
                </a:cubicBezTo>
                <a:cubicBezTo>
                  <a:pt x="95" y="231"/>
                  <a:pt x="95" y="231"/>
                  <a:pt x="95" y="230"/>
                </a:cubicBezTo>
                <a:cubicBezTo>
                  <a:pt x="95" y="222"/>
                  <a:pt x="90" y="215"/>
                  <a:pt x="83" y="212"/>
                </a:cubicBezTo>
                <a:cubicBezTo>
                  <a:pt x="44" y="192"/>
                  <a:pt x="21" y="160"/>
                  <a:pt x="21" y="126"/>
                </a:cubicBezTo>
                <a:cubicBezTo>
                  <a:pt x="21" y="68"/>
                  <a:pt x="87" y="21"/>
                  <a:pt x="168" y="21"/>
                </a:cubicBezTo>
                <a:cubicBezTo>
                  <a:pt x="249" y="21"/>
                  <a:pt x="315" y="68"/>
                  <a:pt x="315" y="126"/>
                </a:cubicBezTo>
                <a:cubicBezTo>
                  <a:pt x="315" y="184"/>
                  <a:pt x="249" y="231"/>
                  <a:pt x="168" y="23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09728" tIns="54864" rIns="109728" bIns="54864" numCol="1" anchor="t" anchorCtr="0" compatLnSpc="1"/>
          <a:lstStyle/>
          <a:p>
            <a:endParaRPr lang="id-ID" sz="2160">
              <a:cs typeface="+mn-ea"/>
              <a:sym typeface="+mn-lt"/>
            </a:endParaRPr>
          </a:p>
        </p:txBody>
      </p:sp>
      <p:grpSp>
        <p:nvGrpSpPr>
          <p:cNvPr id="31" name="Группа 30"/>
          <p:cNvGrpSpPr/>
          <p:nvPr/>
        </p:nvGrpSpPr>
        <p:grpSpPr>
          <a:xfrm>
            <a:off x="6353322" y="2105272"/>
            <a:ext cx="372007" cy="324091"/>
            <a:chOff x="4400550" y="1949450"/>
            <a:chExt cx="3389313" cy="2952750"/>
          </a:xfrm>
          <a:solidFill>
            <a:schemeClr val="accent1"/>
          </a:solidFill>
        </p:grpSpPr>
        <p:sp>
          <p:nvSpPr>
            <p:cNvPr id="32" name="Freeform 449"/>
            <p:cNvSpPr/>
            <p:nvPr/>
          </p:nvSpPr>
          <p:spPr bwMode="auto">
            <a:xfrm>
              <a:off x="4400550" y="1949450"/>
              <a:ext cx="2254250" cy="866775"/>
            </a:xfrm>
            <a:custGeom>
              <a:avLst/>
              <a:gdLst>
                <a:gd name="T0" fmla="*/ 1531 w 2840"/>
                <a:gd name="T1" fmla="*/ 1 h 1091"/>
                <a:gd name="T2" fmla="*/ 1745 w 2840"/>
                <a:gd name="T3" fmla="*/ 14 h 1091"/>
                <a:gd name="T4" fmla="*/ 1948 w 2840"/>
                <a:gd name="T5" fmla="*/ 39 h 1091"/>
                <a:gd name="T6" fmla="*/ 2136 w 2840"/>
                <a:gd name="T7" fmla="*/ 74 h 1091"/>
                <a:gd name="T8" fmla="*/ 2308 w 2840"/>
                <a:gd name="T9" fmla="*/ 119 h 1091"/>
                <a:gd name="T10" fmla="*/ 2460 w 2840"/>
                <a:gd name="T11" fmla="*/ 173 h 1091"/>
                <a:gd name="T12" fmla="*/ 2590 w 2840"/>
                <a:gd name="T13" fmla="*/ 235 h 1091"/>
                <a:gd name="T14" fmla="*/ 2695 w 2840"/>
                <a:gd name="T15" fmla="*/ 305 h 1091"/>
                <a:gd name="T16" fmla="*/ 2774 w 2840"/>
                <a:gd name="T17" fmla="*/ 380 h 1091"/>
                <a:gd name="T18" fmla="*/ 2823 w 2840"/>
                <a:gd name="T19" fmla="*/ 461 h 1091"/>
                <a:gd name="T20" fmla="*/ 2840 w 2840"/>
                <a:gd name="T21" fmla="*/ 545 h 1091"/>
                <a:gd name="T22" fmla="*/ 2823 w 2840"/>
                <a:gd name="T23" fmla="*/ 629 h 1091"/>
                <a:gd name="T24" fmla="*/ 2774 w 2840"/>
                <a:gd name="T25" fmla="*/ 711 h 1091"/>
                <a:gd name="T26" fmla="*/ 2695 w 2840"/>
                <a:gd name="T27" fmla="*/ 786 h 1091"/>
                <a:gd name="T28" fmla="*/ 2590 w 2840"/>
                <a:gd name="T29" fmla="*/ 854 h 1091"/>
                <a:gd name="T30" fmla="*/ 2460 w 2840"/>
                <a:gd name="T31" fmla="*/ 916 h 1091"/>
                <a:gd name="T32" fmla="*/ 2308 w 2840"/>
                <a:gd name="T33" fmla="*/ 971 h 1091"/>
                <a:gd name="T34" fmla="*/ 2136 w 2840"/>
                <a:gd name="T35" fmla="*/ 1016 h 1091"/>
                <a:gd name="T36" fmla="*/ 1948 w 2840"/>
                <a:gd name="T37" fmla="*/ 1052 h 1091"/>
                <a:gd name="T38" fmla="*/ 1745 w 2840"/>
                <a:gd name="T39" fmla="*/ 1077 h 1091"/>
                <a:gd name="T40" fmla="*/ 1531 w 2840"/>
                <a:gd name="T41" fmla="*/ 1089 h 1091"/>
                <a:gd name="T42" fmla="*/ 1309 w 2840"/>
                <a:gd name="T43" fmla="*/ 1089 h 1091"/>
                <a:gd name="T44" fmla="*/ 1094 w 2840"/>
                <a:gd name="T45" fmla="*/ 1077 h 1091"/>
                <a:gd name="T46" fmla="*/ 892 w 2840"/>
                <a:gd name="T47" fmla="*/ 1052 h 1091"/>
                <a:gd name="T48" fmla="*/ 703 w 2840"/>
                <a:gd name="T49" fmla="*/ 1016 h 1091"/>
                <a:gd name="T50" fmla="*/ 532 w 2840"/>
                <a:gd name="T51" fmla="*/ 971 h 1091"/>
                <a:gd name="T52" fmla="*/ 379 w 2840"/>
                <a:gd name="T53" fmla="*/ 916 h 1091"/>
                <a:gd name="T54" fmla="*/ 250 w 2840"/>
                <a:gd name="T55" fmla="*/ 854 h 1091"/>
                <a:gd name="T56" fmla="*/ 144 w 2840"/>
                <a:gd name="T57" fmla="*/ 786 h 1091"/>
                <a:gd name="T58" fmla="*/ 66 w 2840"/>
                <a:gd name="T59" fmla="*/ 711 h 1091"/>
                <a:gd name="T60" fmla="*/ 17 w 2840"/>
                <a:gd name="T61" fmla="*/ 629 h 1091"/>
                <a:gd name="T62" fmla="*/ 0 w 2840"/>
                <a:gd name="T63" fmla="*/ 545 h 1091"/>
                <a:gd name="T64" fmla="*/ 17 w 2840"/>
                <a:gd name="T65" fmla="*/ 461 h 1091"/>
                <a:gd name="T66" fmla="*/ 66 w 2840"/>
                <a:gd name="T67" fmla="*/ 380 h 1091"/>
                <a:gd name="T68" fmla="*/ 144 w 2840"/>
                <a:gd name="T69" fmla="*/ 305 h 1091"/>
                <a:gd name="T70" fmla="*/ 250 w 2840"/>
                <a:gd name="T71" fmla="*/ 235 h 1091"/>
                <a:gd name="T72" fmla="*/ 379 w 2840"/>
                <a:gd name="T73" fmla="*/ 173 h 1091"/>
                <a:gd name="T74" fmla="*/ 532 w 2840"/>
                <a:gd name="T75" fmla="*/ 119 h 1091"/>
                <a:gd name="T76" fmla="*/ 703 w 2840"/>
                <a:gd name="T77" fmla="*/ 74 h 1091"/>
                <a:gd name="T78" fmla="*/ 892 w 2840"/>
                <a:gd name="T79" fmla="*/ 39 h 1091"/>
                <a:gd name="T80" fmla="*/ 1094 w 2840"/>
                <a:gd name="T81" fmla="*/ 14 h 1091"/>
                <a:gd name="T82" fmla="*/ 1309 w 2840"/>
                <a:gd name="T83" fmla="*/ 1 h 10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40" h="1091">
                  <a:moveTo>
                    <a:pt x="1420" y="0"/>
                  </a:moveTo>
                  <a:lnTo>
                    <a:pt x="1531" y="1"/>
                  </a:lnTo>
                  <a:lnTo>
                    <a:pt x="1639" y="6"/>
                  </a:lnTo>
                  <a:lnTo>
                    <a:pt x="1745" y="14"/>
                  </a:lnTo>
                  <a:lnTo>
                    <a:pt x="1849" y="24"/>
                  </a:lnTo>
                  <a:lnTo>
                    <a:pt x="1948" y="39"/>
                  </a:lnTo>
                  <a:lnTo>
                    <a:pt x="2044" y="55"/>
                  </a:lnTo>
                  <a:lnTo>
                    <a:pt x="2136" y="74"/>
                  </a:lnTo>
                  <a:lnTo>
                    <a:pt x="2224" y="96"/>
                  </a:lnTo>
                  <a:lnTo>
                    <a:pt x="2308" y="119"/>
                  </a:lnTo>
                  <a:lnTo>
                    <a:pt x="2386" y="146"/>
                  </a:lnTo>
                  <a:lnTo>
                    <a:pt x="2460" y="173"/>
                  </a:lnTo>
                  <a:lnTo>
                    <a:pt x="2528" y="204"/>
                  </a:lnTo>
                  <a:lnTo>
                    <a:pt x="2590" y="235"/>
                  </a:lnTo>
                  <a:lnTo>
                    <a:pt x="2646" y="270"/>
                  </a:lnTo>
                  <a:lnTo>
                    <a:pt x="2695" y="305"/>
                  </a:lnTo>
                  <a:lnTo>
                    <a:pt x="2738" y="342"/>
                  </a:lnTo>
                  <a:lnTo>
                    <a:pt x="2774" y="380"/>
                  </a:lnTo>
                  <a:lnTo>
                    <a:pt x="2803" y="421"/>
                  </a:lnTo>
                  <a:lnTo>
                    <a:pt x="2823" y="461"/>
                  </a:lnTo>
                  <a:lnTo>
                    <a:pt x="2835" y="502"/>
                  </a:lnTo>
                  <a:lnTo>
                    <a:pt x="2840" y="545"/>
                  </a:lnTo>
                  <a:lnTo>
                    <a:pt x="2835" y="588"/>
                  </a:lnTo>
                  <a:lnTo>
                    <a:pt x="2823" y="629"/>
                  </a:lnTo>
                  <a:lnTo>
                    <a:pt x="2803" y="670"/>
                  </a:lnTo>
                  <a:lnTo>
                    <a:pt x="2774" y="711"/>
                  </a:lnTo>
                  <a:lnTo>
                    <a:pt x="2738" y="748"/>
                  </a:lnTo>
                  <a:lnTo>
                    <a:pt x="2695" y="786"/>
                  </a:lnTo>
                  <a:lnTo>
                    <a:pt x="2646" y="821"/>
                  </a:lnTo>
                  <a:lnTo>
                    <a:pt x="2590" y="854"/>
                  </a:lnTo>
                  <a:lnTo>
                    <a:pt x="2528" y="887"/>
                  </a:lnTo>
                  <a:lnTo>
                    <a:pt x="2460" y="916"/>
                  </a:lnTo>
                  <a:lnTo>
                    <a:pt x="2386" y="945"/>
                  </a:lnTo>
                  <a:lnTo>
                    <a:pt x="2308" y="971"/>
                  </a:lnTo>
                  <a:lnTo>
                    <a:pt x="2224" y="995"/>
                  </a:lnTo>
                  <a:lnTo>
                    <a:pt x="2136" y="1016"/>
                  </a:lnTo>
                  <a:lnTo>
                    <a:pt x="2044" y="1035"/>
                  </a:lnTo>
                  <a:lnTo>
                    <a:pt x="1948" y="1052"/>
                  </a:lnTo>
                  <a:lnTo>
                    <a:pt x="1849" y="1065"/>
                  </a:lnTo>
                  <a:lnTo>
                    <a:pt x="1745" y="1077"/>
                  </a:lnTo>
                  <a:lnTo>
                    <a:pt x="1639" y="1085"/>
                  </a:lnTo>
                  <a:lnTo>
                    <a:pt x="1531" y="1089"/>
                  </a:lnTo>
                  <a:lnTo>
                    <a:pt x="1420" y="1091"/>
                  </a:lnTo>
                  <a:lnTo>
                    <a:pt x="1309" y="1089"/>
                  </a:lnTo>
                  <a:lnTo>
                    <a:pt x="1200" y="1085"/>
                  </a:lnTo>
                  <a:lnTo>
                    <a:pt x="1094" y="1077"/>
                  </a:lnTo>
                  <a:lnTo>
                    <a:pt x="992" y="1065"/>
                  </a:lnTo>
                  <a:lnTo>
                    <a:pt x="892" y="1052"/>
                  </a:lnTo>
                  <a:lnTo>
                    <a:pt x="795" y="1035"/>
                  </a:lnTo>
                  <a:lnTo>
                    <a:pt x="703" y="1016"/>
                  </a:lnTo>
                  <a:lnTo>
                    <a:pt x="615" y="995"/>
                  </a:lnTo>
                  <a:lnTo>
                    <a:pt x="532" y="971"/>
                  </a:lnTo>
                  <a:lnTo>
                    <a:pt x="453" y="945"/>
                  </a:lnTo>
                  <a:lnTo>
                    <a:pt x="379" y="916"/>
                  </a:lnTo>
                  <a:lnTo>
                    <a:pt x="312" y="887"/>
                  </a:lnTo>
                  <a:lnTo>
                    <a:pt x="250" y="854"/>
                  </a:lnTo>
                  <a:lnTo>
                    <a:pt x="194" y="821"/>
                  </a:lnTo>
                  <a:lnTo>
                    <a:pt x="144" y="786"/>
                  </a:lnTo>
                  <a:lnTo>
                    <a:pt x="101" y="748"/>
                  </a:lnTo>
                  <a:lnTo>
                    <a:pt x="66" y="711"/>
                  </a:lnTo>
                  <a:lnTo>
                    <a:pt x="38" y="670"/>
                  </a:lnTo>
                  <a:lnTo>
                    <a:pt x="17" y="629"/>
                  </a:lnTo>
                  <a:lnTo>
                    <a:pt x="4" y="588"/>
                  </a:lnTo>
                  <a:lnTo>
                    <a:pt x="0" y="545"/>
                  </a:lnTo>
                  <a:lnTo>
                    <a:pt x="4" y="502"/>
                  </a:lnTo>
                  <a:lnTo>
                    <a:pt x="17" y="461"/>
                  </a:lnTo>
                  <a:lnTo>
                    <a:pt x="38" y="421"/>
                  </a:lnTo>
                  <a:lnTo>
                    <a:pt x="66" y="380"/>
                  </a:lnTo>
                  <a:lnTo>
                    <a:pt x="101" y="342"/>
                  </a:lnTo>
                  <a:lnTo>
                    <a:pt x="144" y="305"/>
                  </a:lnTo>
                  <a:lnTo>
                    <a:pt x="194" y="270"/>
                  </a:lnTo>
                  <a:lnTo>
                    <a:pt x="250" y="235"/>
                  </a:lnTo>
                  <a:lnTo>
                    <a:pt x="312" y="204"/>
                  </a:lnTo>
                  <a:lnTo>
                    <a:pt x="379" y="173"/>
                  </a:lnTo>
                  <a:lnTo>
                    <a:pt x="453" y="146"/>
                  </a:lnTo>
                  <a:lnTo>
                    <a:pt x="532" y="119"/>
                  </a:lnTo>
                  <a:lnTo>
                    <a:pt x="615" y="96"/>
                  </a:lnTo>
                  <a:lnTo>
                    <a:pt x="703" y="74"/>
                  </a:lnTo>
                  <a:lnTo>
                    <a:pt x="795" y="55"/>
                  </a:lnTo>
                  <a:lnTo>
                    <a:pt x="892" y="39"/>
                  </a:lnTo>
                  <a:lnTo>
                    <a:pt x="992" y="24"/>
                  </a:lnTo>
                  <a:lnTo>
                    <a:pt x="1094" y="14"/>
                  </a:lnTo>
                  <a:lnTo>
                    <a:pt x="1200" y="6"/>
                  </a:lnTo>
                  <a:lnTo>
                    <a:pt x="1309" y="1"/>
                  </a:lnTo>
                  <a:lnTo>
                    <a:pt x="14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33" name="Freeform 450"/>
            <p:cNvSpPr/>
            <p:nvPr/>
          </p:nvSpPr>
          <p:spPr bwMode="auto">
            <a:xfrm>
              <a:off x="4400550" y="2689225"/>
              <a:ext cx="2254250" cy="554038"/>
            </a:xfrm>
            <a:custGeom>
              <a:avLst/>
              <a:gdLst>
                <a:gd name="T0" fmla="*/ 78 w 2840"/>
                <a:gd name="T1" fmla="*/ 4 h 699"/>
                <a:gd name="T2" fmla="*/ 179 w 2840"/>
                <a:gd name="T3" fmla="*/ 70 h 699"/>
                <a:gd name="T4" fmla="*/ 296 w 2840"/>
                <a:gd name="T5" fmla="*/ 127 h 699"/>
                <a:gd name="T6" fmla="*/ 463 w 2840"/>
                <a:gd name="T7" fmla="*/ 190 h 699"/>
                <a:gd name="T8" fmla="*/ 677 w 2840"/>
                <a:gd name="T9" fmla="*/ 247 h 699"/>
                <a:gd name="T10" fmla="*/ 911 w 2840"/>
                <a:gd name="T11" fmla="*/ 290 h 699"/>
                <a:gd name="T12" fmla="*/ 1160 w 2840"/>
                <a:gd name="T13" fmla="*/ 316 h 699"/>
                <a:gd name="T14" fmla="*/ 1420 w 2840"/>
                <a:gd name="T15" fmla="*/ 325 h 699"/>
                <a:gd name="T16" fmla="*/ 1680 w 2840"/>
                <a:gd name="T17" fmla="*/ 316 h 699"/>
                <a:gd name="T18" fmla="*/ 1929 w 2840"/>
                <a:gd name="T19" fmla="*/ 290 h 699"/>
                <a:gd name="T20" fmla="*/ 2163 w 2840"/>
                <a:gd name="T21" fmla="*/ 247 h 699"/>
                <a:gd name="T22" fmla="*/ 2377 w 2840"/>
                <a:gd name="T23" fmla="*/ 190 h 699"/>
                <a:gd name="T24" fmla="*/ 2531 w 2840"/>
                <a:gd name="T25" fmla="*/ 133 h 699"/>
                <a:gd name="T26" fmla="*/ 2628 w 2840"/>
                <a:gd name="T27" fmla="*/ 89 h 699"/>
                <a:gd name="T28" fmla="*/ 2709 w 2840"/>
                <a:gd name="T29" fmla="*/ 41 h 699"/>
                <a:gd name="T30" fmla="*/ 2761 w 2840"/>
                <a:gd name="T31" fmla="*/ 6 h 699"/>
                <a:gd name="T32" fmla="*/ 2779 w 2840"/>
                <a:gd name="T33" fmla="*/ 5 h 699"/>
                <a:gd name="T34" fmla="*/ 2791 w 2840"/>
                <a:gd name="T35" fmla="*/ 12 h 699"/>
                <a:gd name="T36" fmla="*/ 2814 w 2840"/>
                <a:gd name="T37" fmla="*/ 49 h 699"/>
                <a:gd name="T38" fmla="*/ 2836 w 2840"/>
                <a:gd name="T39" fmla="*/ 118 h 699"/>
                <a:gd name="T40" fmla="*/ 2835 w 2840"/>
                <a:gd name="T41" fmla="*/ 195 h 699"/>
                <a:gd name="T42" fmla="*/ 2803 w 2840"/>
                <a:gd name="T43" fmla="*/ 278 h 699"/>
                <a:gd name="T44" fmla="*/ 2738 w 2840"/>
                <a:gd name="T45" fmla="*/ 356 h 699"/>
                <a:gd name="T46" fmla="*/ 2646 w 2840"/>
                <a:gd name="T47" fmla="*/ 428 h 699"/>
                <a:gd name="T48" fmla="*/ 2528 w 2840"/>
                <a:gd name="T49" fmla="*/ 494 h 699"/>
                <a:gd name="T50" fmla="*/ 2386 w 2840"/>
                <a:gd name="T51" fmla="*/ 553 h 699"/>
                <a:gd name="T52" fmla="*/ 2224 w 2840"/>
                <a:gd name="T53" fmla="*/ 602 h 699"/>
                <a:gd name="T54" fmla="*/ 2044 w 2840"/>
                <a:gd name="T55" fmla="*/ 643 h 699"/>
                <a:gd name="T56" fmla="*/ 1849 w 2840"/>
                <a:gd name="T57" fmla="*/ 673 h 699"/>
                <a:gd name="T58" fmla="*/ 1639 w 2840"/>
                <a:gd name="T59" fmla="*/ 692 h 699"/>
                <a:gd name="T60" fmla="*/ 1420 w 2840"/>
                <a:gd name="T61" fmla="*/ 699 h 699"/>
                <a:gd name="T62" fmla="*/ 1200 w 2840"/>
                <a:gd name="T63" fmla="*/ 692 h 699"/>
                <a:gd name="T64" fmla="*/ 992 w 2840"/>
                <a:gd name="T65" fmla="*/ 673 h 699"/>
                <a:gd name="T66" fmla="*/ 795 w 2840"/>
                <a:gd name="T67" fmla="*/ 643 h 699"/>
                <a:gd name="T68" fmla="*/ 615 w 2840"/>
                <a:gd name="T69" fmla="*/ 602 h 699"/>
                <a:gd name="T70" fmla="*/ 453 w 2840"/>
                <a:gd name="T71" fmla="*/ 553 h 699"/>
                <a:gd name="T72" fmla="*/ 312 w 2840"/>
                <a:gd name="T73" fmla="*/ 494 h 699"/>
                <a:gd name="T74" fmla="*/ 194 w 2840"/>
                <a:gd name="T75" fmla="*/ 428 h 699"/>
                <a:gd name="T76" fmla="*/ 101 w 2840"/>
                <a:gd name="T77" fmla="*/ 356 h 699"/>
                <a:gd name="T78" fmla="*/ 38 w 2840"/>
                <a:gd name="T79" fmla="*/ 278 h 699"/>
                <a:gd name="T80" fmla="*/ 4 w 2840"/>
                <a:gd name="T81" fmla="*/ 195 h 699"/>
                <a:gd name="T82" fmla="*/ 3 w 2840"/>
                <a:gd name="T83" fmla="*/ 118 h 699"/>
                <a:gd name="T84" fmla="*/ 25 w 2840"/>
                <a:gd name="T85" fmla="*/ 50 h 699"/>
                <a:gd name="T86" fmla="*/ 48 w 2840"/>
                <a:gd name="T87" fmla="*/ 12 h 699"/>
                <a:gd name="T88" fmla="*/ 61 w 2840"/>
                <a:gd name="T89" fmla="*/ 1 h 6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40" h="699">
                  <a:moveTo>
                    <a:pt x="69" y="0"/>
                  </a:moveTo>
                  <a:lnTo>
                    <a:pt x="78" y="4"/>
                  </a:lnTo>
                  <a:lnTo>
                    <a:pt x="127" y="39"/>
                  </a:lnTo>
                  <a:lnTo>
                    <a:pt x="179" y="70"/>
                  </a:lnTo>
                  <a:lnTo>
                    <a:pt x="234" y="100"/>
                  </a:lnTo>
                  <a:lnTo>
                    <a:pt x="296" y="127"/>
                  </a:lnTo>
                  <a:lnTo>
                    <a:pt x="365" y="155"/>
                  </a:lnTo>
                  <a:lnTo>
                    <a:pt x="463" y="190"/>
                  </a:lnTo>
                  <a:lnTo>
                    <a:pt x="567" y="220"/>
                  </a:lnTo>
                  <a:lnTo>
                    <a:pt x="677" y="247"/>
                  </a:lnTo>
                  <a:lnTo>
                    <a:pt x="792" y="270"/>
                  </a:lnTo>
                  <a:lnTo>
                    <a:pt x="911" y="290"/>
                  </a:lnTo>
                  <a:lnTo>
                    <a:pt x="1033" y="304"/>
                  </a:lnTo>
                  <a:lnTo>
                    <a:pt x="1160" y="316"/>
                  </a:lnTo>
                  <a:lnTo>
                    <a:pt x="1289" y="322"/>
                  </a:lnTo>
                  <a:lnTo>
                    <a:pt x="1420" y="325"/>
                  </a:lnTo>
                  <a:lnTo>
                    <a:pt x="1551" y="322"/>
                  </a:lnTo>
                  <a:lnTo>
                    <a:pt x="1680" y="316"/>
                  </a:lnTo>
                  <a:lnTo>
                    <a:pt x="1806" y="304"/>
                  </a:lnTo>
                  <a:lnTo>
                    <a:pt x="1929" y="290"/>
                  </a:lnTo>
                  <a:lnTo>
                    <a:pt x="2048" y="270"/>
                  </a:lnTo>
                  <a:lnTo>
                    <a:pt x="2163" y="247"/>
                  </a:lnTo>
                  <a:lnTo>
                    <a:pt x="2272" y="220"/>
                  </a:lnTo>
                  <a:lnTo>
                    <a:pt x="2377" y="190"/>
                  </a:lnTo>
                  <a:lnTo>
                    <a:pt x="2474" y="155"/>
                  </a:lnTo>
                  <a:lnTo>
                    <a:pt x="2531" y="133"/>
                  </a:lnTo>
                  <a:lnTo>
                    <a:pt x="2581" y="111"/>
                  </a:lnTo>
                  <a:lnTo>
                    <a:pt x="2628" y="89"/>
                  </a:lnTo>
                  <a:lnTo>
                    <a:pt x="2669" y="66"/>
                  </a:lnTo>
                  <a:lnTo>
                    <a:pt x="2709" y="41"/>
                  </a:lnTo>
                  <a:lnTo>
                    <a:pt x="2748" y="13"/>
                  </a:lnTo>
                  <a:lnTo>
                    <a:pt x="2761" y="6"/>
                  </a:lnTo>
                  <a:lnTo>
                    <a:pt x="2770" y="4"/>
                  </a:lnTo>
                  <a:lnTo>
                    <a:pt x="2779" y="5"/>
                  </a:lnTo>
                  <a:lnTo>
                    <a:pt x="2786" y="8"/>
                  </a:lnTo>
                  <a:lnTo>
                    <a:pt x="2791" y="12"/>
                  </a:lnTo>
                  <a:lnTo>
                    <a:pt x="2795" y="17"/>
                  </a:lnTo>
                  <a:lnTo>
                    <a:pt x="2814" y="49"/>
                  </a:lnTo>
                  <a:lnTo>
                    <a:pt x="2829" y="83"/>
                  </a:lnTo>
                  <a:lnTo>
                    <a:pt x="2836" y="118"/>
                  </a:lnTo>
                  <a:lnTo>
                    <a:pt x="2840" y="153"/>
                  </a:lnTo>
                  <a:lnTo>
                    <a:pt x="2835" y="195"/>
                  </a:lnTo>
                  <a:lnTo>
                    <a:pt x="2823" y="237"/>
                  </a:lnTo>
                  <a:lnTo>
                    <a:pt x="2803" y="278"/>
                  </a:lnTo>
                  <a:lnTo>
                    <a:pt x="2774" y="317"/>
                  </a:lnTo>
                  <a:lnTo>
                    <a:pt x="2738" y="356"/>
                  </a:lnTo>
                  <a:lnTo>
                    <a:pt x="2695" y="393"/>
                  </a:lnTo>
                  <a:lnTo>
                    <a:pt x="2646" y="428"/>
                  </a:lnTo>
                  <a:lnTo>
                    <a:pt x="2590" y="462"/>
                  </a:lnTo>
                  <a:lnTo>
                    <a:pt x="2528" y="494"/>
                  </a:lnTo>
                  <a:lnTo>
                    <a:pt x="2460" y="524"/>
                  </a:lnTo>
                  <a:lnTo>
                    <a:pt x="2386" y="553"/>
                  </a:lnTo>
                  <a:lnTo>
                    <a:pt x="2308" y="579"/>
                  </a:lnTo>
                  <a:lnTo>
                    <a:pt x="2224" y="602"/>
                  </a:lnTo>
                  <a:lnTo>
                    <a:pt x="2136" y="624"/>
                  </a:lnTo>
                  <a:lnTo>
                    <a:pt x="2044" y="643"/>
                  </a:lnTo>
                  <a:lnTo>
                    <a:pt x="1948" y="659"/>
                  </a:lnTo>
                  <a:lnTo>
                    <a:pt x="1849" y="673"/>
                  </a:lnTo>
                  <a:lnTo>
                    <a:pt x="1745" y="683"/>
                  </a:lnTo>
                  <a:lnTo>
                    <a:pt x="1639" y="692"/>
                  </a:lnTo>
                  <a:lnTo>
                    <a:pt x="1531" y="696"/>
                  </a:lnTo>
                  <a:lnTo>
                    <a:pt x="1420" y="699"/>
                  </a:lnTo>
                  <a:lnTo>
                    <a:pt x="1309" y="696"/>
                  </a:lnTo>
                  <a:lnTo>
                    <a:pt x="1200" y="692"/>
                  </a:lnTo>
                  <a:lnTo>
                    <a:pt x="1094" y="683"/>
                  </a:lnTo>
                  <a:lnTo>
                    <a:pt x="992" y="673"/>
                  </a:lnTo>
                  <a:lnTo>
                    <a:pt x="892" y="659"/>
                  </a:lnTo>
                  <a:lnTo>
                    <a:pt x="795" y="643"/>
                  </a:lnTo>
                  <a:lnTo>
                    <a:pt x="703" y="624"/>
                  </a:lnTo>
                  <a:lnTo>
                    <a:pt x="615" y="602"/>
                  </a:lnTo>
                  <a:lnTo>
                    <a:pt x="532" y="579"/>
                  </a:lnTo>
                  <a:lnTo>
                    <a:pt x="453" y="553"/>
                  </a:lnTo>
                  <a:lnTo>
                    <a:pt x="379" y="524"/>
                  </a:lnTo>
                  <a:lnTo>
                    <a:pt x="312" y="494"/>
                  </a:lnTo>
                  <a:lnTo>
                    <a:pt x="250" y="462"/>
                  </a:lnTo>
                  <a:lnTo>
                    <a:pt x="194" y="428"/>
                  </a:lnTo>
                  <a:lnTo>
                    <a:pt x="144" y="393"/>
                  </a:lnTo>
                  <a:lnTo>
                    <a:pt x="101" y="356"/>
                  </a:lnTo>
                  <a:lnTo>
                    <a:pt x="66" y="317"/>
                  </a:lnTo>
                  <a:lnTo>
                    <a:pt x="38" y="278"/>
                  </a:lnTo>
                  <a:lnTo>
                    <a:pt x="17" y="237"/>
                  </a:lnTo>
                  <a:lnTo>
                    <a:pt x="4" y="195"/>
                  </a:lnTo>
                  <a:lnTo>
                    <a:pt x="0" y="153"/>
                  </a:lnTo>
                  <a:lnTo>
                    <a:pt x="3" y="118"/>
                  </a:lnTo>
                  <a:lnTo>
                    <a:pt x="12" y="84"/>
                  </a:lnTo>
                  <a:lnTo>
                    <a:pt x="25" y="50"/>
                  </a:lnTo>
                  <a:lnTo>
                    <a:pt x="44" y="17"/>
                  </a:lnTo>
                  <a:lnTo>
                    <a:pt x="48" y="12"/>
                  </a:lnTo>
                  <a:lnTo>
                    <a:pt x="54" y="5"/>
                  </a:lnTo>
                  <a:lnTo>
                    <a:pt x="61" y="1"/>
                  </a:lnTo>
                  <a:lnTo>
                    <a:pt x="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34" name="Freeform 451"/>
            <p:cNvSpPr/>
            <p:nvPr/>
          </p:nvSpPr>
          <p:spPr bwMode="auto">
            <a:xfrm>
              <a:off x="4400550" y="3983038"/>
              <a:ext cx="1557338" cy="546100"/>
            </a:xfrm>
            <a:custGeom>
              <a:avLst/>
              <a:gdLst>
                <a:gd name="T0" fmla="*/ 95 w 1963"/>
                <a:gd name="T1" fmla="*/ 5 h 687"/>
                <a:gd name="T2" fmla="*/ 162 w 1963"/>
                <a:gd name="T3" fmla="*/ 50 h 687"/>
                <a:gd name="T4" fmla="*/ 233 w 1963"/>
                <a:gd name="T5" fmla="*/ 89 h 687"/>
                <a:gd name="T6" fmla="*/ 316 w 1963"/>
                <a:gd name="T7" fmla="*/ 125 h 687"/>
                <a:gd name="T8" fmla="*/ 463 w 1963"/>
                <a:gd name="T9" fmla="*/ 178 h 687"/>
                <a:gd name="T10" fmla="*/ 677 w 1963"/>
                <a:gd name="T11" fmla="*/ 237 h 687"/>
                <a:gd name="T12" fmla="*/ 911 w 1963"/>
                <a:gd name="T13" fmla="*/ 279 h 687"/>
                <a:gd name="T14" fmla="*/ 1160 w 1963"/>
                <a:gd name="T15" fmla="*/ 304 h 687"/>
                <a:gd name="T16" fmla="*/ 1420 w 1963"/>
                <a:gd name="T17" fmla="*/ 313 h 687"/>
                <a:gd name="T18" fmla="*/ 1617 w 1963"/>
                <a:gd name="T19" fmla="*/ 309 h 687"/>
                <a:gd name="T20" fmla="*/ 1808 w 1963"/>
                <a:gd name="T21" fmla="*/ 296 h 687"/>
                <a:gd name="T22" fmla="*/ 1816 w 1963"/>
                <a:gd name="T23" fmla="*/ 296 h 687"/>
                <a:gd name="T24" fmla="*/ 1821 w 1963"/>
                <a:gd name="T25" fmla="*/ 300 h 687"/>
                <a:gd name="T26" fmla="*/ 1823 w 1963"/>
                <a:gd name="T27" fmla="*/ 305 h 687"/>
                <a:gd name="T28" fmla="*/ 1824 w 1963"/>
                <a:gd name="T29" fmla="*/ 309 h 687"/>
                <a:gd name="T30" fmla="*/ 1854 w 1963"/>
                <a:gd name="T31" fmla="*/ 426 h 687"/>
                <a:gd name="T32" fmla="*/ 1903 w 1963"/>
                <a:gd name="T33" fmla="*/ 538 h 687"/>
                <a:gd name="T34" fmla="*/ 1959 w 1963"/>
                <a:gd name="T35" fmla="*/ 637 h 687"/>
                <a:gd name="T36" fmla="*/ 1963 w 1963"/>
                <a:gd name="T37" fmla="*/ 647 h 687"/>
                <a:gd name="T38" fmla="*/ 1952 w 1963"/>
                <a:gd name="T39" fmla="*/ 657 h 687"/>
                <a:gd name="T40" fmla="*/ 1811 w 1963"/>
                <a:gd name="T41" fmla="*/ 673 h 687"/>
                <a:gd name="T42" fmla="*/ 1653 w 1963"/>
                <a:gd name="T43" fmla="*/ 682 h 687"/>
                <a:gd name="T44" fmla="*/ 1495 w 1963"/>
                <a:gd name="T45" fmla="*/ 687 h 687"/>
                <a:gd name="T46" fmla="*/ 1309 w 1963"/>
                <a:gd name="T47" fmla="*/ 686 h 687"/>
                <a:gd name="T48" fmla="*/ 1094 w 1963"/>
                <a:gd name="T49" fmla="*/ 673 h 687"/>
                <a:gd name="T50" fmla="*/ 892 w 1963"/>
                <a:gd name="T51" fmla="*/ 648 h 687"/>
                <a:gd name="T52" fmla="*/ 703 w 1963"/>
                <a:gd name="T53" fmla="*/ 613 h 687"/>
                <a:gd name="T54" fmla="*/ 532 w 1963"/>
                <a:gd name="T55" fmla="*/ 568 h 687"/>
                <a:gd name="T56" fmla="*/ 379 w 1963"/>
                <a:gd name="T57" fmla="*/ 514 h 687"/>
                <a:gd name="T58" fmla="*/ 250 w 1963"/>
                <a:gd name="T59" fmla="*/ 452 h 687"/>
                <a:gd name="T60" fmla="*/ 144 w 1963"/>
                <a:gd name="T61" fmla="*/ 382 h 687"/>
                <a:gd name="T62" fmla="*/ 66 w 1963"/>
                <a:gd name="T63" fmla="*/ 307 h 687"/>
                <a:gd name="T64" fmla="*/ 17 w 1963"/>
                <a:gd name="T65" fmla="*/ 226 h 687"/>
                <a:gd name="T66" fmla="*/ 0 w 1963"/>
                <a:gd name="T67" fmla="*/ 142 h 687"/>
                <a:gd name="T68" fmla="*/ 16 w 1963"/>
                <a:gd name="T69" fmla="*/ 59 h 687"/>
                <a:gd name="T70" fmla="*/ 43 w 1963"/>
                <a:gd name="T71" fmla="*/ 11 h 687"/>
                <a:gd name="T72" fmla="*/ 66 w 1963"/>
                <a:gd name="T73" fmla="*/ 0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963" h="687">
                  <a:moveTo>
                    <a:pt x="80" y="0"/>
                  </a:moveTo>
                  <a:lnTo>
                    <a:pt x="95" y="5"/>
                  </a:lnTo>
                  <a:lnTo>
                    <a:pt x="128" y="30"/>
                  </a:lnTo>
                  <a:lnTo>
                    <a:pt x="162" y="50"/>
                  </a:lnTo>
                  <a:lnTo>
                    <a:pt x="197" y="71"/>
                  </a:lnTo>
                  <a:lnTo>
                    <a:pt x="233" y="89"/>
                  </a:lnTo>
                  <a:lnTo>
                    <a:pt x="273" y="107"/>
                  </a:lnTo>
                  <a:lnTo>
                    <a:pt x="316" y="125"/>
                  </a:lnTo>
                  <a:lnTo>
                    <a:pt x="365" y="145"/>
                  </a:lnTo>
                  <a:lnTo>
                    <a:pt x="463" y="178"/>
                  </a:lnTo>
                  <a:lnTo>
                    <a:pt x="567" y="210"/>
                  </a:lnTo>
                  <a:lnTo>
                    <a:pt x="677" y="237"/>
                  </a:lnTo>
                  <a:lnTo>
                    <a:pt x="792" y="260"/>
                  </a:lnTo>
                  <a:lnTo>
                    <a:pt x="911" y="279"/>
                  </a:lnTo>
                  <a:lnTo>
                    <a:pt x="1033" y="294"/>
                  </a:lnTo>
                  <a:lnTo>
                    <a:pt x="1160" y="304"/>
                  </a:lnTo>
                  <a:lnTo>
                    <a:pt x="1289" y="312"/>
                  </a:lnTo>
                  <a:lnTo>
                    <a:pt x="1420" y="313"/>
                  </a:lnTo>
                  <a:lnTo>
                    <a:pt x="1517" y="312"/>
                  </a:lnTo>
                  <a:lnTo>
                    <a:pt x="1617" y="309"/>
                  </a:lnTo>
                  <a:lnTo>
                    <a:pt x="1714" y="304"/>
                  </a:lnTo>
                  <a:lnTo>
                    <a:pt x="1808" y="296"/>
                  </a:lnTo>
                  <a:lnTo>
                    <a:pt x="1812" y="296"/>
                  </a:lnTo>
                  <a:lnTo>
                    <a:pt x="1816" y="296"/>
                  </a:lnTo>
                  <a:lnTo>
                    <a:pt x="1819" y="299"/>
                  </a:lnTo>
                  <a:lnTo>
                    <a:pt x="1821" y="300"/>
                  </a:lnTo>
                  <a:lnTo>
                    <a:pt x="1823" y="303"/>
                  </a:lnTo>
                  <a:lnTo>
                    <a:pt x="1823" y="305"/>
                  </a:lnTo>
                  <a:lnTo>
                    <a:pt x="1824" y="308"/>
                  </a:lnTo>
                  <a:lnTo>
                    <a:pt x="1824" y="309"/>
                  </a:lnTo>
                  <a:lnTo>
                    <a:pt x="1836" y="367"/>
                  </a:lnTo>
                  <a:lnTo>
                    <a:pt x="1854" y="426"/>
                  </a:lnTo>
                  <a:lnTo>
                    <a:pt x="1877" y="484"/>
                  </a:lnTo>
                  <a:lnTo>
                    <a:pt x="1903" y="538"/>
                  </a:lnTo>
                  <a:lnTo>
                    <a:pt x="1930" y="590"/>
                  </a:lnTo>
                  <a:lnTo>
                    <a:pt x="1959" y="637"/>
                  </a:lnTo>
                  <a:lnTo>
                    <a:pt x="1961" y="642"/>
                  </a:lnTo>
                  <a:lnTo>
                    <a:pt x="1963" y="647"/>
                  </a:lnTo>
                  <a:lnTo>
                    <a:pt x="1960" y="654"/>
                  </a:lnTo>
                  <a:lnTo>
                    <a:pt x="1952" y="657"/>
                  </a:lnTo>
                  <a:lnTo>
                    <a:pt x="1885" y="665"/>
                  </a:lnTo>
                  <a:lnTo>
                    <a:pt x="1811" y="673"/>
                  </a:lnTo>
                  <a:lnTo>
                    <a:pt x="1733" y="678"/>
                  </a:lnTo>
                  <a:lnTo>
                    <a:pt x="1653" y="682"/>
                  </a:lnTo>
                  <a:lnTo>
                    <a:pt x="1573" y="686"/>
                  </a:lnTo>
                  <a:lnTo>
                    <a:pt x="1495" y="687"/>
                  </a:lnTo>
                  <a:lnTo>
                    <a:pt x="1420" y="687"/>
                  </a:lnTo>
                  <a:lnTo>
                    <a:pt x="1309" y="686"/>
                  </a:lnTo>
                  <a:lnTo>
                    <a:pt x="1200" y="681"/>
                  </a:lnTo>
                  <a:lnTo>
                    <a:pt x="1094" y="673"/>
                  </a:lnTo>
                  <a:lnTo>
                    <a:pt x="992" y="663"/>
                  </a:lnTo>
                  <a:lnTo>
                    <a:pt x="892" y="648"/>
                  </a:lnTo>
                  <a:lnTo>
                    <a:pt x="795" y="633"/>
                  </a:lnTo>
                  <a:lnTo>
                    <a:pt x="703" y="613"/>
                  </a:lnTo>
                  <a:lnTo>
                    <a:pt x="615" y="591"/>
                  </a:lnTo>
                  <a:lnTo>
                    <a:pt x="532" y="568"/>
                  </a:lnTo>
                  <a:lnTo>
                    <a:pt x="453" y="542"/>
                  </a:lnTo>
                  <a:lnTo>
                    <a:pt x="379" y="514"/>
                  </a:lnTo>
                  <a:lnTo>
                    <a:pt x="312" y="484"/>
                  </a:lnTo>
                  <a:lnTo>
                    <a:pt x="250" y="452"/>
                  </a:lnTo>
                  <a:lnTo>
                    <a:pt x="194" y="418"/>
                  </a:lnTo>
                  <a:lnTo>
                    <a:pt x="144" y="382"/>
                  </a:lnTo>
                  <a:lnTo>
                    <a:pt x="101" y="345"/>
                  </a:lnTo>
                  <a:lnTo>
                    <a:pt x="66" y="307"/>
                  </a:lnTo>
                  <a:lnTo>
                    <a:pt x="38" y="268"/>
                  </a:lnTo>
                  <a:lnTo>
                    <a:pt x="17" y="226"/>
                  </a:lnTo>
                  <a:lnTo>
                    <a:pt x="4" y="185"/>
                  </a:lnTo>
                  <a:lnTo>
                    <a:pt x="0" y="142"/>
                  </a:lnTo>
                  <a:lnTo>
                    <a:pt x="4" y="101"/>
                  </a:lnTo>
                  <a:lnTo>
                    <a:pt x="16" y="59"/>
                  </a:lnTo>
                  <a:lnTo>
                    <a:pt x="36" y="19"/>
                  </a:lnTo>
                  <a:lnTo>
                    <a:pt x="43" y="11"/>
                  </a:lnTo>
                  <a:lnTo>
                    <a:pt x="53" y="5"/>
                  </a:lnTo>
                  <a:lnTo>
                    <a:pt x="66" y="0"/>
                  </a:lnTo>
                  <a:lnTo>
                    <a:pt x="8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35" name="Freeform 452"/>
            <p:cNvSpPr/>
            <p:nvPr/>
          </p:nvSpPr>
          <p:spPr bwMode="auto">
            <a:xfrm>
              <a:off x="4400550" y="3551238"/>
              <a:ext cx="1455738" cy="549275"/>
            </a:xfrm>
            <a:custGeom>
              <a:avLst/>
              <a:gdLst>
                <a:gd name="T0" fmla="*/ 84 w 1833"/>
                <a:gd name="T1" fmla="*/ 3 h 691"/>
                <a:gd name="T2" fmla="*/ 132 w 1833"/>
                <a:gd name="T3" fmla="*/ 36 h 691"/>
                <a:gd name="T4" fmla="*/ 198 w 1833"/>
                <a:gd name="T5" fmla="*/ 76 h 691"/>
                <a:gd name="T6" fmla="*/ 273 w 1833"/>
                <a:gd name="T7" fmla="*/ 111 h 691"/>
                <a:gd name="T8" fmla="*/ 365 w 1833"/>
                <a:gd name="T9" fmla="*/ 149 h 691"/>
                <a:gd name="T10" fmla="*/ 567 w 1833"/>
                <a:gd name="T11" fmla="*/ 214 h 691"/>
                <a:gd name="T12" fmla="*/ 792 w 1833"/>
                <a:gd name="T13" fmla="*/ 264 h 691"/>
                <a:gd name="T14" fmla="*/ 1033 w 1833"/>
                <a:gd name="T15" fmla="*/ 298 h 691"/>
                <a:gd name="T16" fmla="*/ 1289 w 1833"/>
                <a:gd name="T17" fmla="*/ 316 h 691"/>
                <a:gd name="T18" fmla="*/ 1503 w 1833"/>
                <a:gd name="T19" fmla="*/ 317 h 691"/>
                <a:gd name="T20" fmla="*/ 1660 w 1833"/>
                <a:gd name="T21" fmla="*/ 311 h 691"/>
                <a:gd name="T22" fmla="*/ 1815 w 1833"/>
                <a:gd name="T23" fmla="*/ 297 h 691"/>
                <a:gd name="T24" fmla="*/ 1832 w 1833"/>
                <a:gd name="T25" fmla="*/ 302 h 691"/>
                <a:gd name="T26" fmla="*/ 1833 w 1833"/>
                <a:gd name="T27" fmla="*/ 316 h 691"/>
                <a:gd name="T28" fmla="*/ 1829 w 1833"/>
                <a:gd name="T29" fmla="*/ 330 h 691"/>
                <a:gd name="T30" fmla="*/ 1797 w 1833"/>
                <a:gd name="T31" fmla="*/ 488 h 691"/>
                <a:gd name="T32" fmla="*/ 1785 w 1833"/>
                <a:gd name="T33" fmla="*/ 653 h 691"/>
                <a:gd name="T34" fmla="*/ 1784 w 1833"/>
                <a:gd name="T35" fmla="*/ 663 h 691"/>
                <a:gd name="T36" fmla="*/ 1774 w 1833"/>
                <a:gd name="T37" fmla="*/ 673 h 691"/>
                <a:gd name="T38" fmla="*/ 1727 w 1833"/>
                <a:gd name="T39" fmla="*/ 680 h 691"/>
                <a:gd name="T40" fmla="*/ 1647 w 1833"/>
                <a:gd name="T41" fmla="*/ 686 h 691"/>
                <a:gd name="T42" fmla="*/ 1546 w 1833"/>
                <a:gd name="T43" fmla="*/ 690 h 691"/>
                <a:gd name="T44" fmla="*/ 1420 w 1833"/>
                <a:gd name="T45" fmla="*/ 691 h 691"/>
                <a:gd name="T46" fmla="*/ 1200 w 1833"/>
                <a:gd name="T47" fmla="*/ 685 h 691"/>
                <a:gd name="T48" fmla="*/ 992 w 1833"/>
                <a:gd name="T49" fmla="*/ 667 h 691"/>
                <a:gd name="T50" fmla="*/ 795 w 1833"/>
                <a:gd name="T51" fmla="*/ 637 h 691"/>
                <a:gd name="T52" fmla="*/ 615 w 1833"/>
                <a:gd name="T53" fmla="*/ 596 h 691"/>
                <a:gd name="T54" fmla="*/ 453 w 1833"/>
                <a:gd name="T55" fmla="*/ 546 h 691"/>
                <a:gd name="T56" fmla="*/ 312 w 1833"/>
                <a:gd name="T57" fmla="*/ 488 h 691"/>
                <a:gd name="T58" fmla="*/ 194 w 1833"/>
                <a:gd name="T59" fmla="*/ 422 h 691"/>
                <a:gd name="T60" fmla="*/ 101 w 1833"/>
                <a:gd name="T61" fmla="*/ 350 h 691"/>
                <a:gd name="T62" fmla="*/ 38 w 1833"/>
                <a:gd name="T63" fmla="*/ 272 h 691"/>
                <a:gd name="T64" fmla="*/ 4 w 1833"/>
                <a:gd name="T65" fmla="*/ 189 h 691"/>
                <a:gd name="T66" fmla="*/ 4 w 1833"/>
                <a:gd name="T67" fmla="*/ 105 h 691"/>
                <a:gd name="T68" fmla="*/ 36 w 1833"/>
                <a:gd name="T69" fmla="*/ 25 h 691"/>
                <a:gd name="T70" fmla="*/ 45 w 1833"/>
                <a:gd name="T71" fmla="*/ 12 h 691"/>
                <a:gd name="T72" fmla="*/ 61 w 1833"/>
                <a:gd name="T73" fmla="*/ 1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33" h="691">
                  <a:moveTo>
                    <a:pt x="71" y="0"/>
                  </a:moveTo>
                  <a:lnTo>
                    <a:pt x="84" y="3"/>
                  </a:lnTo>
                  <a:lnTo>
                    <a:pt x="98" y="12"/>
                  </a:lnTo>
                  <a:lnTo>
                    <a:pt x="132" y="36"/>
                  </a:lnTo>
                  <a:lnTo>
                    <a:pt x="164" y="57"/>
                  </a:lnTo>
                  <a:lnTo>
                    <a:pt x="198" y="76"/>
                  </a:lnTo>
                  <a:lnTo>
                    <a:pt x="234" y="95"/>
                  </a:lnTo>
                  <a:lnTo>
                    <a:pt x="273" y="111"/>
                  </a:lnTo>
                  <a:lnTo>
                    <a:pt x="317" y="130"/>
                  </a:lnTo>
                  <a:lnTo>
                    <a:pt x="365" y="149"/>
                  </a:lnTo>
                  <a:lnTo>
                    <a:pt x="463" y="183"/>
                  </a:lnTo>
                  <a:lnTo>
                    <a:pt x="567" y="214"/>
                  </a:lnTo>
                  <a:lnTo>
                    <a:pt x="677" y="241"/>
                  </a:lnTo>
                  <a:lnTo>
                    <a:pt x="792" y="264"/>
                  </a:lnTo>
                  <a:lnTo>
                    <a:pt x="911" y="284"/>
                  </a:lnTo>
                  <a:lnTo>
                    <a:pt x="1033" y="298"/>
                  </a:lnTo>
                  <a:lnTo>
                    <a:pt x="1160" y="309"/>
                  </a:lnTo>
                  <a:lnTo>
                    <a:pt x="1289" y="316"/>
                  </a:lnTo>
                  <a:lnTo>
                    <a:pt x="1420" y="317"/>
                  </a:lnTo>
                  <a:lnTo>
                    <a:pt x="1503" y="317"/>
                  </a:lnTo>
                  <a:lnTo>
                    <a:pt x="1582" y="315"/>
                  </a:lnTo>
                  <a:lnTo>
                    <a:pt x="1660" y="311"/>
                  </a:lnTo>
                  <a:lnTo>
                    <a:pt x="1736" y="306"/>
                  </a:lnTo>
                  <a:lnTo>
                    <a:pt x="1815" y="297"/>
                  </a:lnTo>
                  <a:lnTo>
                    <a:pt x="1825" y="298"/>
                  </a:lnTo>
                  <a:lnTo>
                    <a:pt x="1832" y="302"/>
                  </a:lnTo>
                  <a:lnTo>
                    <a:pt x="1833" y="308"/>
                  </a:lnTo>
                  <a:lnTo>
                    <a:pt x="1833" y="316"/>
                  </a:lnTo>
                  <a:lnTo>
                    <a:pt x="1830" y="324"/>
                  </a:lnTo>
                  <a:lnTo>
                    <a:pt x="1829" y="330"/>
                  </a:lnTo>
                  <a:lnTo>
                    <a:pt x="1810" y="408"/>
                  </a:lnTo>
                  <a:lnTo>
                    <a:pt x="1797" y="488"/>
                  </a:lnTo>
                  <a:lnTo>
                    <a:pt x="1789" y="570"/>
                  </a:lnTo>
                  <a:lnTo>
                    <a:pt x="1785" y="653"/>
                  </a:lnTo>
                  <a:lnTo>
                    <a:pt x="1785" y="656"/>
                  </a:lnTo>
                  <a:lnTo>
                    <a:pt x="1784" y="663"/>
                  </a:lnTo>
                  <a:lnTo>
                    <a:pt x="1780" y="668"/>
                  </a:lnTo>
                  <a:lnTo>
                    <a:pt x="1774" y="673"/>
                  </a:lnTo>
                  <a:lnTo>
                    <a:pt x="1763" y="676"/>
                  </a:lnTo>
                  <a:lnTo>
                    <a:pt x="1727" y="680"/>
                  </a:lnTo>
                  <a:lnTo>
                    <a:pt x="1688" y="682"/>
                  </a:lnTo>
                  <a:lnTo>
                    <a:pt x="1647" y="686"/>
                  </a:lnTo>
                  <a:lnTo>
                    <a:pt x="1599" y="689"/>
                  </a:lnTo>
                  <a:lnTo>
                    <a:pt x="1546" y="690"/>
                  </a:lnTo>
                  <a:lnTo>
                    <a:pt x="1486" y="691"/>
                  </a:lnTo>
                  <a:lnTo>
                    <a:pt x="1420" y="691"/>
                  </a:lnTo>
                  <a:lnTo>
                    <a:pt x="1309" y="690"/>
                  </a:lnTo>
                  <a:lnTo>
                    <a:pt x="1200" y="685"/>
                  </a:lnTo>
                  <a:lnTo>
                    <a:pt x="1094" y="677"/>
                  </a:lnTo>
                  <a:lnTo>
                    <a:pt x="992" y="667"/>
                  </a:lnTo>
                  <a:lnTo>
                    <a:pt x="892" y="653"/>
                  </a:lnTo>
                  <a:lnTo>
                    <a:pt x="795" y="637"/>
                  </a:lnTo>
                  <a:lnTo>
                    <a:pt x="703" y="618"/>
                  </a:lnTo>
                  <a:lnTo>
                    <a:pt x="615" y="596"/>
                  </a:lnTo>
                  <a:lnTo>
                    <a:pt x="532" y="572"/>
                  </a:lnTo>
                  <a:lnTo>
                    <a:pt x="453" y="546"/>
                  </a:lnTo>
                  <a:lnTo>
                    <a:pt x="379" y="518"/>
                  </a:lnTo>
                  <a:lnTo>
                    <a:pt x="312" y="488"/>
                  </a:lnTo>
                  <a:lnTo>
                    <a:pt x="250" y="456"/>
                  </a:lnTo>
                  <a:lnTo>
                    <a:pt x="194" y="422"/>
                  </a:lnTo>
                  <a:lnTo>
                    <a:pt x="144" y="386"/>
                  </a:lnTo>
                  <a:lnTo>
                    <a:pt x="101" y="350"/>
                  </a:lnTo>
                  <a:lnTo>
                    <a:pt x="66" y="311"/>
                  </a:lnTo>
                  <a:lnTo>
                    <a:pt x="38" y="272"/>
                  </a:lnTo>
                  <a:lnTo>
                    <a:pt x="17" y="230"/>
                  </a:lnTo>
                  <a:lnTo>
                    <a:pt x="4" y="189"/>
                  </a:lnTo>
                  <a:lnTo>
                    <a:pt x="0" y="146"/>
                  </a:lnTo>
                  <a:lnTo>
                    <a:pt x="4" y="105"/>
                  </a:lnTo>
                  <a:lnTo>
                    <a:pt x="16" y="63"/>
                  </a:lnTo>
                  <a:lnTo>
                    <a:pt x="36" y="25"/>
                  </a:lnTo>
                  <a:lnTo>
                    <a:pt x="40" y="18"/>
                  </a:lnTo>
                  <a:lnTo>
                    <a:pt x="45" y="12"/>
                  </a:lnTo>
                  <a:lnTo>
                    <a:pt x="52" y="5"/>
                  </a:lnTo>
                  <a:lnTo>
                    <a:pt x="61" y="1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36" name="Freeform 453"/>
            <p:cNvSpPr/>
            <p:nvPr/>
          </p:nvSpPr>
          <p:spPr bwMode="auto">
            <a:xfrm>
              <a:off x="4400550" y="3119438"/>
              <a:ext cx="1754188" cy="552450"/>
            </a:xfrm>
            <a:custGeom>
              <a:avLst/>
              <a:gdLst>
                <a:gd name="T0" fmla="*/ 75 w 2210"/>
                <a:gd name="T1" fmla="*/ 2 h 697"/>
                <a:gd name="T2" fmla="*/ 127 w 2210"/>
                <a:gd name="T3" fmla="*/ 37 h 697"/>
                <a:gd name="T4" fmla="*/ 211 w 2210"/>
                <a:gd name="T5" fmla="*/ 86 h 697"/>
                <a:gd name="T6" fmla="*/ 308 w 2210"/>
                <a:gd name="T7" fmla="*/ 130 h 697"/>
                <a:gd name="T8" fmla="*/ 463 w 2210"/>
                <a:gd name="T9" fmla="*/ 188 h 697"/>
                <a:gd name="T10" fmla="*/ 677 w 2210"/>
                <a:gd name="T11" fmla="*/ 245 h 697"/>
                <a:gd name="T12" fmla="*/ 911 w 2210"/>
                <a:gd name="T13" fmla="*/ 288 h 697"/>
                <a:gd name="T14" fmla="*/ 1160 w 2210"/>
                <a:gd name="T15" fmla="*/ 314 h 697"/>
                <a:gd name="T16" fmla="*/ 1420 w 2210"/>
                <a:gd name="T17" fmla="*/ 321 h 697"/>
                <a:gd name="T18" fmla="*/ 1658 w 2210"/>
                <a:gd name="T19" fmla="*/ 318 h 697"/>
                <a:gd name="T20" fmla="*/ 1877 w 2210"/>
                <a:gd name="T21" fmla="*/ 299 h 697"/>
                <a:gd name="T22" fmla="*/ 2086 w 2210"/>
                <a:gd name="T23" fmla="*/ 266 h 697"/>
                <a:gd name="T24" fmla="*/ 2201 w 2210"/>
                <a:gd name="T25" fmla="*/ 242 h 697"/>
                <a:gd name="T26" fmla="*/ 2210 w 2210"/>
                <a:gd name="T27" fmla="*/ 248 h 697"/>
                <a:gd name="T28" fmla="*/ 2207 w 2210"/>
                <a:gd name="T29" fmla="*/ 259 h 697"/>
                <a:gd name="T30" fmla="*/ 2197 w 2210"/>
                <a:gd name="T31" fmla="*/ 271 h 697"/>
                <a:gd name="T32" fmla="*/ 2185 w 2210"/>
                <a:gd name="T33" fmla="*/ 281 h 697"/>
                <a:gd name="T34" fmla="*/ 2078 w 2210"/>
                <a:gd name="T35" fmla="*/ 389 h 697"/>
                <a:gd name="T36" fmla="*/ 1986 w 2210"/>
                <a:gd name="T37" fmla="*/ 504 h 697"/>
                <a:gd name="T38" fmla="*/ 1911 w 2210"/>
                <a:gd name="T39" fmla="*/ 635 h 697"/>
                <a:gd name="T40" fmla="*/ 1902 w 2210"/>
                <a:gd name="T41" fmla="*/ 649 h 697"/>
                <a:gd name="T42" fmla="*/ 1881 w 2210"/>
                <a:gd name="T43" fmla="*/ 664 h 697"/>
                <a:gd name="T44" fmla="*/ 1792 w 2210"/>
                <a:gd name="T45" fmla="*/ 677 h 697"/>
                <a:gd name="T46" fmla="*/ 1649 w 2210"/>
                <a:gd name="T47" fmla="*/ 690 h 697"/>
                <a:gd name="T48" fmla="*/ 1500 w 2210"/>
                <a:gd name="T49" fmla="*/ 696 h 697"/>
                <a:gd name="T50" fmla="*/ 1309 w 2210"/>
                <a:gd name="T51" fmla="*/ 694 h 697"/>
                <a:gd name="T52" fmla="*/ 1094 w 2210"/>
                <a:gd name="T53" fmla="*/ 681 h 697"/>
                <a:gd name="T54" fmla="*/ 892 w 2210"/>
                <a:gd name="T55" fmla="*/ 657 h 697"/>
                <a:gd name="T56" fmla="*/ 703 w 2210"/>
                <a:gd name="T57" fmla="*/ 622 h 697"/>
                <a:gd name="T58" fmla="*/ 532 w 2210"/>
                <a:gd name="T59" fmla="*/ 576 h 697"/>
                <a:gd name="T60" fmla="*/ 379 w 2210"/>
                <a:gd name="T61" fmla="*/ 522 h 697"/>
                <a:gd name="T62" fmla="*/ 250 w 2210"/>
                <a:gd name="T63" fmla="*/ 460 h 697"/>
                <a:gd name="T64" fmla="*/ 144 w 2210"/>
                <a:gd name="T65" fmla="*/ 390 h 697"/>
                <a:gd name="T66" fmla="*/ 66 w 2210"/>
                <a:gd name="T67" fmla="*/ 315 h 697"/>
                <a:gd name="T68" fmla="*/ 17 w 2210"/>
                <a:gd name="T69" fmla="*/ 235 h 697"/>
                <a:gd name="T70" fmla="*/ 0 w 2210"/>
                <a:gd name="T71" fmla="*/ 150 h 697"/>
                <a:gd name="T72" fmla="*/ 10 w 2210"/>
                <a:gd name="T73" fmla="*/ 83 h 697"/>
                <a:gd name="T74" fmla="*/ 41 w 2210"/>
                <a:gd name="T75" fmla="*/ 20 h 697"/>
                <a:gd name="T76" fmla="*/ 50 w 2210"/>
                <a:gd name="T77" fmla="*/ 8 h 697"/>
                <a:gd name="T78" fmla="*/ 65 w 2210"/>
                <a:gd name="T79" fmla="*/ 0 h 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210" h="697">
                  <a:moveTo>
                    <a:pt x="65" y="0"/>
                  </a:moveTo>
                  <a:lnTo>
                    <a:pt x="75" y="2"/>
                  </a:lnTo>
                  <a:lnTo>
                    <a:pt x="88" y="8"/>
                  </a:lnTo>
                  <a:lnTo>
                    <a:pt x="127" y="37"/>
                  </a:lnTo>
                  <a:lnTo>
                    <a:pt x="168" y="62"/>
                  </a:lnTo>
                  <a:lnTo>
                    <a:pt x="211" y="86"/>
                  </a:lnTo>
                  <a:lnTo>
                    <a:pt x="256" y="108"/>
                  </a:lnTo>
                  <a:lnTo>
                    <a:pt x="308" y="130"/>
                  </a:lnTo>
                  <a:lnTo>
                    <a:pt x="365" y="153"/>
                  </a:lnTo>
                  <a:lnTo>
                    <a:pt x="463" y="188"/>
                  </a:lnTo>
                  <a:lnTo>
                    <a:pt x="567" y="218"/>
                  </a:lnTo>
                  <a:lnTo>
                    <a:pt x="677" y="245"/>
                  </a:lnTo>
                  <a:lnTo>
                    <a:pt x="792" y="268"/>
                  </a:lnTo>
                  <a:lnTo>
                    <a:pt x="911" y="288"/>
                  </a:lnTo>
                  <a:lnTo>
                    <a:pt x="1033" y="302"/>
                  </a:lnTo>
                  <a:lnTo>
                    <a:pt x="1160" y="314"/>
                  </a:lnTo>
                  <a:lnTo>
                    <a:pt x="1289" y="320"/>
                  </a:lnTo>
                  <a:lnTo>
                    <a:pt x="1420" y="321"/>
                  </a:lnTo>
                  <a:lnTo>
                    <a:pt x="1542" y="321"/>
                  </a:lnTo>
                  <a:lnTo>
                    <a:pt x="1658" y="318"/>
                  </a:lnTo>
                  <a:lnTo>
                    <a:pt x="1770" y="310"/>
                  </a:lnTo>
                  <a:lnTo>
                    <a:pt x="1877" y="299"/>
                  </a:lnTo>
                  <a:lnTo>
                    <a:pt x="1982" y="285"/>
                  </a:lnTo>
                  <a:lnTo>
                    <a:pt x="2086" y="266"/>
                  </a:lnTo>
                  <a:lnTo>
                    <a:pt x="2188" y="242"/>
                  </a:lnTo>
                  <a:lnTo>
                    <a:pt x="2201" y="242"/>
                  </a:lnTo>
                  <a:lnTo>
                    <a:pt x="2207" y="244"/>
                  </a:lnTo>
                  <a:lnTo>
                    <a:pt x="2210" y="248"/>
                  </a:lnTo>
                  <a:lnTo>
                    <a:pt x="2210" y="253"/>
                  </a:lnTo>
                  <a:lnTo>
                    <a:pt x="2207" y="259"/>
                  </a:lnTo>
                  <a:lnTo>
                    <a:pt x="2202" y="264"/>
                  </a:lnTo>
                  <a:lnTo>
                    <a:pt x="2197" y="271"/>
                  </a:lnTo>
                  <a:lnTo>
                    <a:pt x="2190" y="277"/>
                  </a:lnTo>
                  <a:lnTo>
                    <a:pt x="2185" y="281"/>
                  </a:lnTo>
                  <a:lnTo>
                    <a:pt x="2130" y="334"/>
                  </a:lnTo>
                  <a:lnTo>
                    <a:pt x="2078" y="389"/>
                  </a:lnTo>
                  <a:lnTo>
                    <a:pt x="2030" y="444"/>
                  </a:lnTo>
                  <a:lnTo>
                    <a:pt x="1986" y="504"/>
                  </a:lnTo>
                  <a:lnTo>
                    <a:pt x="1946" y="567"/>
                  </a:lnTo>
                  <a:lnTo>
                    <a:pt x="1911" y="635"/>
                  </a:lnTo>
                  <a:lnTo>
                    <a:pt x="1907" y="641"/>
                  </a:lnTo>
                  <a:lnTo>
                    <a:pt x="1902" y="649"/>
                  </a:lnTo>
                  <a:lnTo>
                    <a:pt x="1893" y="658"/>
                  </a:lnTo>
                  <a:lnTo>
                    <a:pt x="1881" y="664"/>
                  </a:lnTo>
                  <a:lnTo>
                    <a:pt x="1864" y="668"/>
                  </a:lnTo>
                  <a:lnTo>
                    <a:pt x="1792" y="677"/>
                  </a:lnTo>
                  <a:lnTo>
                    <a:pt x="1720" y="685"/>
                  </a:lnTo>
                  <a:lnTo>
                    <a:pt x="1649" y="690"/>
                  </a:lnTo>
                  <a:lnTo>
                    <a:pt x="1577" y="694"/>
                  </a:lnTo>
                  <a:lnTo>
                    <a:pt x="1500" y="696"/>
                  </a:lnTo>
                  <a:lnTo>
                    <a:pt x="1420" y="697"/>
                  </a:lnTo>
                  <a:lnTo>
                    <a:pt x="1309" y="694"/>
                  </a:lnTo>
                  <a:lnTo>
                    <a:pt x="1200" y="690"/>
                  </a:lnTo>
                  <a:lnTo>
                    <a:pt x="1094" y="681"/>
                  </a:lnTo>
                  <a:lnTo>
                    <a:pt x="992" y="671"/>
                  </a:lnTo>
                  <a:lnTo>
                    <a:pt x="892" y="657"/>
                  </a:lnTo>
                  <a:lnTo>
                    <a:pt x="795" y="641"/>
                  </a:lnTo>
                  <a:lnTo>
                    <a:pt x="703" y="622"/>
                  </a:lnTo>
                  <a:lnTo>
                    <a:pt x="615" y="600"/>
                  </a:lnTo>
                  <a:lnTo>
                    <a:pt x="532" y="576"/>
                  </a:lnTo>
                  <a:lnTo>
                    <a:pt x="453" y="551"/>
                  </a:lnTo>
                  <a:lnTo>
                    <a:pt x="379" y="522"/>
                  </a:lnTo>
                  <a:lnTo>
                    <a:pt x="312" y="492"/>
                  </a:lnTo>
                  <a:lnTo>
                    <a:pt x="250" y="460"/>
                  </a:lnTo>
                  <a:lnTo>
                    <a:pt x="194" y="426"/>
                  </a:lnTo>
                  <a:lnTo>
                    <a:pt x="144" y="390"/>
                  </a:lnTo>
                  <a:lnTo>
                    <a:pt x="101" y="354"/>
                  </a:lnTo>
                  <a:lnTo>
                    <a:pt x="66" y="315"/>
                  </a:lnTo>
                  <a:lnTo>
                    <a:pt x="38" y="276"/>
                  </a:lnTo>
                  <a:lnTo>
                    <a:pt x="17" y="235"/>
                  </a:lnTo>
                  <a:lnTo>
                    <a:pt x="4" y="193"/>
                  </a:lnTo>
                  <a:lnTo>
                    <a:pt x="0" y="150"/>
                  </a:lnTo>
                  <a:lnTo>
                    <a:pt x="3" y="117"/>
                  </a:lnTo>
                  <a:lnTo>
                    <a:pt x="10" y="83"/>
                  </a:lnTo>
                  <a:lnTo>
                    <a:pt x="23" y="51"/>
                  </a:lnTo>
                  <a:lnTo>
                    <a:pt x="41" y="20"/>
                  </a:lnTo>
                  <a:lnTo>
                    <a:pt x="45" y="13"/>
                  </a:lnTo>
                  <a:lnTo>
                    <a:pt x="50" y="8"/>
                  </a:lnTo>
                  <a:lnTo>
                    <a:pt x="57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37" name="Freeform 454"/>
            <p:cNvSpPr/>
            <p:nvPr/>
          </p:nvSpPr>
          <p:spPr bwMode="auto">
            <a:xfrm>
              <a:off x="6689725" y="3567113"/>
              <a:ext cx="454025" cy="925513"/>
            </a:xfrm>
            <a:custGeom>
              <a:avLst/>
              <a:gdLst>
                <a:gd name="T0" fmla="*/ 328 w 571"/>
                <a:gd name="T1" fmla="*/ 4 h 1167"/>
                <a:gd name="T2" fmla="*/ 356 w 571"/>
                <a:gd name="T3" fmla="*/ 46 h 1167"/>
                <a:gd name="T4" fmla="*/ 359 w 571"/>
                <a:gd name="T5" fmla="*/ 135 h 1167"/>
                <a:gd name="T6" fmla="*/ 363 w 571"/>
                <a:gd name="T7" fmla="*/ 138 h 1167"/>
                <a:gd name="T8" fmla="*/ 378 w 571"/>
                <a:gd name="T9" fmla="*/ 140 h 1167"/>
                <a:gd name="T10" fmla="*/ 431 w 571"/>
                <a:gd name="T11" fmla="*/ 152 h 1167"/>
                <a:gd name="T12" fmla="*/ 496 w 571"/>
                <a:gd name="T13" fmla="*/ 170 h 1167"/>
                <a:gd name="T14" fmla="*/ 534 w 571"/>
                <a:gd name="T15" fmla="*/ 195 h 1167"/>
                <a:gd name="T16" fmla="*/ 512 w 571"/>
                <a:gd name="T17" fmla="*/ 280 h 1167"/>
                <a:gd name="T18" fmla="*/ 471 w 571"/>
                <a:gd name="T19" fmla="*/ 309 h 1167"/>
                <a:gd name="T20" fmla="*/ 447 w 571"/>
                <a:gd name="T21" fmla="*/ 301 h 1167"/>
                <a:gd name="T22" fmla="*/ 407 w 571"/>
                <a:gd name="T23" fmla="*/ 287 h 1167"/>
                <a:gd name="T24" fmla="*/ 333 w 571"/>
                <a:gd name="T25" fmla="*/ 271 h 1167"/>
                <a:gd name="T26" fmla="*/ 250 w 571"/>
                <a:gd name="T27" fmla="*/ 278 h 1167"/>
                <a:gd name="T28" fmla="*/ 200 w 571"/>
                <a:gd name="T29" fmla="*/ 307 h 1167"/>
                <a:gd name="T30" fmla="*/ 179 w 571"/>
                <a:gd name="T31" fmla="*/ 350 h 1167"/>
                <a:gd name="T32" fmla="*/ 185 w 571"/>
                <a:gd name="T33" fmla="*/ 402 h 1167"/>
                <a:gd name="T34" fmla="*/ 233 w 571"/>
                <a:gd name="T35" fmla="*/ 448 h 1167"/>
                <a:gd name="T36" fmla="*/ 338 w 571"/>
                <a:gd name="T37" fmla="*/ 499 h 1167"/>
                <a:gd name="T38" fmla="*/ 471 w 571"/>
                <a:gd name="T39" fmla="*/ 570 h 1167"/>
                <a:gd name="T40" fmla="*/ 547 w 571"/>
                <a:gd name="T41" fmla="*/ 658 h 1167"/>
                <a:gd name="T42" fmla="*/ 571 w 571"/>
                <a:gd name="T43" fmla="*/ 769 h 1167"/>
                <a:gd name="T44" fmla="*/ 545 w 571"/>
                <a:gd name="T45" fmla="*/ 882 h 1167"/>
                <a:gd name="T46" fmla="*/ 471 w 571"/>
                <a:gd name="T47" fmla="*/ 969 h 1167"/>
                <a:gd name="T48" fmla="*/ 356 w 571"/>
                <a:gd name="T49" fmla="*/ 1019 h 1167"/>
                <a:gd name="T50" fmla="*/ 351 w 571"/>
                <a:gd name="T51" fmla="*/ 1021 h 1167"/>
                <a:gd name="T52" fmla="*/ 348 w 571"/>
                <a:gd name="T53" fmla="*/ 1030 h 1167"/>
                <a:gd name="T54" fmla="*/ 334 w 571"/>
                <a:gd name="T55" fmla="*/ 1154 h 1167"/>
                <a:gd name="T56" fmla="*/ 259 w 571"/>
                <a:gd name="T57" fmla="*/ 1167 h 1167"/>
                <a:gd name="T58" fmla="*/ 216 w 571"/>
                <a:gd name="T59" fmla="*/ 1140 h 1167"/>
                <a:gd name="T60" fmla="*/ 213 w 571"/>
                <a:gd name="T61" fmla="*/ 1031 h 1167"/>
                <a:gd name="T62" fmla="*/ 207 w 571"/>
                <a:gd name="T63" fmla="*/ 1026 h 1167"/>
                <a:gd name="T64" fmla="*/ 198 w 571"/>
                <a:gd name="T65" fmla="*/ 1023 h 1167"/>
                <a:gd name="T66" fmla="*/ 145 w 571"/>
                <a:gd name="T67" fmla="*/ 1013 h 1167"/>
                <a:gd name="T68" fmla="*/ 69 w 571"/>
                <a:gd name="T69" fmla="*/ 993 h 1167"/>
                <a:gd name="T70" fmla="*/ 12 w 571"/>
                <a:gd name="T71" fmla="*/ 966 h 1167"/>
                <a:gd name="T72" fmla="*/ 3 w 571"/>
                <a:gd name="T73" fmla="*/ 926 h 1167"/>
                <a:gd name="T74" fmla="*/ 40 w 571"/>
                <a:gd name="T75" fmla="*/ 847 h 1167"/>
                <a:gd name="T76" fmla="*/ 73 w 571"/>
                <a:gd name="T77" fmla="*/ 839 h 1167"/>
                <a:gd name="T78" fmla="*/ 88 w 571"/>
                <a:gd name="T79" fmla="*/ 846 h 1167"/>
                <a:gd name="T80" fmla="*/ 126 w 571"/>
                <a:gd name="T81" fmla="*/ 860 h 1167"/>
                <a:gd name="T82" fmla="*/ 188 w 571"/>
                <a:gd name="T83" fmla="*/ 881 h 1167"/>
                <a:gd name="T84" fmla="*/ 257 w 571"/>
                <a:gd name="T85" fmla="*/ 890 h 1167"/>
                <a:gd name="T86" fmla="*/ 350 w 571"/>
                <a:gd name="T87" fmla="*/ 868 h 1167"/>
                <a:gd name="T88" fmla="*/ 398 w 571"/>
                <a:gd name="T89" fmla="*/ 806 h 1167"/>
                <a:gd name="T90" fmla="*/ 387 w 571"/>
                <a:gd name="T91" fmla="*/ 725 h 1167"/>
                <a:gd name="T92" fmla="*/ 303 w 571"/>
                <a:gd name="T93" fmla="*/ 659 h 1167"/>
                <a:gd name="T94" fmla="*/ 188 w 571"/>
                <a:gd name="T95" fmla="*/ 610 h 1167"/>
                <a:gd name="T96" fmla="*/ 99 w 571"/>
                <a:gd name="T97" fmla="*/ 556 h 1167"/>
                <a:gd name="T98" fmla="*/ 34 w 571"/>
                <a:gd name="T99" fmla="*/ 482 h 1167"/>
                <a:gd name="T100" fmla="*/ 9 w 571"/>
                <a:gd name="T101" fmla="*/ 381 h 1167"/>
                <a:gd name="T102" fmla="*/ 40 w 571"/>
                <a:gd name="T103" fmla="*/ 263 h 1167"/>
                <a:gd name="T104" fmla="*/ 128 w 571"/>
                <a:gd name="T105" fmla="*/ 178 h 1167"/>
                <a:gd name="T106" fmla="*/ 214 w 571"/>
                <a:gd name="T107" fmla="*/ 144 h 1167"/>
                <a:gd name="T108" fmla="*/ 220 w 571"/>
                <a:gd name="T109" fmla="*/ 139 h 1167"/>
                <a:gd name="T110" fmla="*/ 223 w 571"/>
                <a:gd name="T111" fmla="*/ 46 h 1167"/>
                <a:gd name="T112" fmla="*/ 251 w 571"/>
                <a:gd name="T113" fmla="*/ 4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71" h="1167">
                  <a:moveTo>
                    <a:pt x="270" y="0"/>
                  </a:moveTo>
                  <a:lnTo>
                    <a:pt x="310" y="0"/>
                  </a:lnTo>
                  <a:lnTo>
                    <a:pt x="328" y="4"/>
                  </a:lnTo>
                  <a:lnTo>
                    <a:pt x="343" y="13"/>
                  </a:lnTo>
                  <a:lnTo>
                    <a:pt x="354" y="28"/>
                  </a:lnTo>
                  <a:lnTo>
                    <a:pt x="356" y="46"/>
                  </a:lnTo>
                  <a:lnTo>
                    <a:pt x="358" y="130"/>
                  </a:lnTo>
                  <a:lnTo>
                    <a:pt x="358" y="133"/>
                  </a:lnTo>
                  <a:lnTo>
                    <a:pt x="359" y="135"/>
                  </a:lnTo>
                  <a:lnTo>
                    <a:pt x="360" y="136"/>
                  </a:lnTo>
                  <a:lnTo>
                    <a:pt x="361" y="136"/>
                  </a:lnTo>
                  <a:lnTo>
                    <a:pt x="363" y="138"/>
                  </a:lnTo>
                  <a:lnTo>
                    <a:pt x="364" y="138"/>
                  </a:lnTo>
                  <a:lnTo>
                    <a:pt x="368" y="139"/>
                  </a:lnTo>
                  <a:lnTo>
                    <a:pt x="378" y="140"/>
                  </a:lnTo>
                  <a:lnTo>
                    <a:pt x="392" y="143"/>
                  </a:lnTo>
                  <a:lnTo>
                    <a:pt x="411" y="147"/>
                  </a:lnTo>
                  <a:lnTo>
                    <a:pt x="431" y="152"/>
                  </a:lnTo>
                  <a:lnTo>
                    <a:pt x="453" y="157"/>
                  </a:lnTo>
                  <a:lnTo>
                    <a:pt x="475" y="164"/>
                  </a:lnTo>
                  <a:lnTo>
                    <a:pt x="496" y="170"/>
                  </a:lnTo>
                  <a:lnTo>
                    <a:pt x="514" y="177"/>
                  </a:lnTo>
                  <a:lnTo>
                    <a:pt x="526" y="184"/>
                  </a:lnTo>
                  <a:lnTo>
                    <a:pt x="534" y="195"/>
                  </a:lnTo>
                  <a:lnTo>
                    <a:pt x="536" y="208"/>
                  </a:lnTo>
                  <a:lnTo>
                    <a:pt x="534" y="223"/>
                  </a:lnTo>
                  <a:lnTo>
                    <a:pt x="512" y="280"/>
                  </a:lnTo>
                  <a:lnTo>
                    <a:pt x="503" y="296"/>
                  </a:lnTo>
                  <a:lnTo>
                    <a:pt x="488" y="305"/>
                  </a:lnTo>
                  <a:lnTo>
                    <a:pt x="471" y="309"/>
                  </a:lnTo>
                  <a:lnTo>
                    <a:pt x="460" y="307"/>
                  </a:lnTo>
                  <a:lnTo>
                    <a:pt x="449" y="303"/>
                  </a:lnTo>
                  <a:lnTo>
                    <a:pt x="447" y="301"/>
                  </a:lnTo>
                  <a:lnTo>
                    <a:pt x="438" y="298"/>
                  </a:lnTo>
                  <a:lnTo>
                    <a:pt x="425" y="293"/>
                  </a:lnTo>
                  <a:lnTo>
                    <a:pt x="407" y="287"/>
                  </a:lnTo>
                  <a:lnTo>
                    <a:pt x="386" y="280"/>
                  </a:lnTo>
                  <a:lnTo>
                    <a:pt x="361" y="275"/>
                  </a:lnTo>
                  <a:lnTo>
                    <a:pt x="333" y="271"/>
                  </a:lnTo>
                  <a:lnTo>
                    <a:pt x="303" y="270"/>
                  </a:lnTo>
                  <a:lnTo>
                    <a:pt x="275" y="272"/>
                  </a:lnTo>
                  <a:lnTo>
                    <a:pt x="250" y="278"/>
                  </a:lnTo>
                  <a:lnTo>
                    <a:pt x="229" y="285"/>
                  </a:lnTo>
                  <a:lnTo>
                    <a:pt x="213" y="296"/>
                  </a:lnTo>
                  <a:lnTo>
                    <a:pt x="200" y="307"/>
                  </a:lnTo>
                  <a:lnTo>
                    <a:pt x="189" y="320"/>
                  </a:lnTo>
                  <a:lnTo>
                    <a:pt x="183" y="334"/>
                  </a:lnTo>
                  <a:lnTo>
                    <a:pt x="179" y="350"/>
                  </a:lnTo>
                  <a:lnTo>
                    <a:pt x="178" y="364"/>
                  </a:lnTo>
                  <a:lnTo>
                    <a:pt x="180" y="384"/>
                  </a:lnTo>
                  <a:lnTo>
                    <a:pt x="185" y="402"/>
                  </a:lnTo>
                  <a:lnTo>
                    <a:pt x="196" y="417"/>
                  </a:lnTo>
                  <a:lnTo>
                    <a:pt x="211" y="433"/>
                  </a:lnTo>
                  <a:lnTo>
                    <a:pt x="233" y="448"/>
                  </a:lnTo>
                  <a:lnTo>
                    <a:pt x="260" y="464"/>
                  </a:lnTo>
                  <a:lnTo>
                    <a:pt x="295" y="481"/>
                  </a:lnTo>
                  <a:lnTo>
                    <a:pt x="338" y="499"/>
                  </a:lnTo>
                  <a:lnTo>
                    <a:pt x="389" y="521"/>
                  </a:lnTo>
                  <a:lnTo>
                    <a:pt x="433" y="544"/>
                  </a:lnTo>
                  <a:lnTo>
                    <a:pt x="471" y="570"/>
                  </a:lnTo>
                  <a:lnTo>
                    <a:pt x="503" y="597"/>
                  </a:lnTo>
                  <a:lnTo>
                    <a:pt x="527" y="627"/>
                  </a:lnTo>
                  <a:lnTo>
                    <a:pt x="547" y="658"/>
                  </a:lnTo>
                  <a:lnTo>
                    <a:pt x="561" y="693"/>
                  </a:lnTo>
                  <a:lnTo>
                    <a:pt x="569" y="729"/>
                  </a:lnTo>
                  <a:lnTo>
                    <a:pt x="571" y="769"/>
                  </a:lnTo>
                  <a:lnTo>
                    <a:pt x="569" y="810"/>
                  </a:lnTo>
                  <a:lnTo>
                    <a:pt x="559" y="847"/>
                  </a:lnTo>
                  <a:lnTo>
                    <a:pt x="545" y="882"/>
                  </a:lnTo>
                  <a:lnTo>
                    <a:pt x="525" y="914"/>
                  </a:lnTo>
                  <a:lnTo>
                    <a:pt x="500" y="943"/>
                  </a:lnTo>
                  <a:lnTo>
                    <a:pt x="471" y="969"/>
                  </a:lnTo>
                  <a:lnTo>
                    <a:pt x="437" y="990"/>
                  </a:lnTo>
                  <a:lnTo>
                    <a:pt x="399" y="1006"/>
                  </a:lnTo>
                  <a:lnTo>
                    <a:pt x="356" y="1019"/>
                  </a:lnTo>
                  <a:lnTo>
                    <a:pt x="355" y="1019"/>
                  </a:lnTo>
                  <a:lnTo>
                    <a:pt x="354" y="1021"/>
                  </a:lnTo>
                  <a:lnTo>
                    <a:pt x="351" y="1021"/>
                  </a:lnTo>
                  <a:lnTo>
                    <a:pt x="350" y="1023"/>
                  </a:lnTo>
                  <a:lnTo>
                    <a:pt x="348" y="1026"/>
                  </a:lnTo>
                  <a:lnTo>
                    <a:pt x="348" y="1030"/>
                  </a:lnTo>
                  <a:lnTo>
                    <a:pt x="348" y="1122"/>
                  </a:lnTo>
                  <a:lnTo>
                    <a:pt x="345" y="1140"/>
                  </a:lnTo>
                  <a:lnTo>
                    <a:pt x="334" y="1154"/>
                  </a:lnTo>
                  <a:lnTo>
                    <a:pt x="320" y="1163"/>
                  </a:lnTo>
                  <a:lnTo>
                    <a:pt x="302" y="1167"/>
                  </a:lnTo>
                  <a:lnTo>
                    <a:pt x="259" y="1167"/>
                  </a:lnTo>
                  <a:lnTo>
                    <a:pt x="241" y="1163"/>
                  </a:lnTo>
                  <a:lnTo>
                    <a:pt x="227" y="1154"/>
                  </a:lnTo>
                  <a:lnTo>
                    <a:pt x="216" y="1140"/>
                  </a:lnTo>
                  <a:lnTo>
                    <a:pt x="213" y="1122"/>
                  </a:lnTo>
                  <a:lnTo>
                    <a:pt x="213" y="1034"/>
                  </a:lnTo>
                  <a:lnTo>
                    <a:pt x="213" y="1031"/>
                  </a:lnTo>
                  <a:lnTo>
                    <a:pt x="211" y="1028"/>
                  </a:lnTo>
                  <a:lnTo>
                    <a:pt x="209" y="1027"/>
                  </a:lnTo>
                  <a:lnTo>
                    <a:pt x="207" y="1026"/>
                  </a:lnTo>
                  <a:lnTo>
                    <a:pt x="205" y="1025"/>
                  </a:lnTo>
                  <a:lnTo>
                    <a:pt x="203" y="1025"/>
                  </a:lnTo>
                  <a:lnTo>
                    <a:pt x="198" y="1023"/>
                  </a:lnTo>
                  <a:lnTo>
                    <a:pt x="185" y="1022"/>
                  </a:lnTo>
                  <a:lnTo>
                    <a:pt x="169" y="1018"/>
                  </a:lnTo>
                  <a:lnTo>
                    <a:pt x="145" y="1013"/>
                  </a:lnTo>
                  <a:lnTo>
                    <a:pt x="121" y="1008"/>
                  </a:lnTo>
                  <a:lnTo>
                    <a:pt x="95" y="1001"/>
                  </a:lnTo>
                  <a:lnTo>
                    <a:pt x="69" y="993"/>
                  </a:lnTo>
                  <a:lnTo>
                    <a:pt x="44" y="984"/>
                  </a:lnTo>
                  <a:lnTo>
                    <a:pt x="22" y="974"/>
                  </a:lnTo>
                  <a:lnTo>
                    <a:pt x="12" y="966"/>
                  </a:lnTo>
                  <a:lnTo>
                    <a:pt x="4" y="956"/>
                  </a:lnTo>
                  <a:lnTo>
                    <a:pt x="0" y="942"/>
                  </a:lnTo>
                  <a:lnTo>
                    <a:pt x="3" y="926"/>
                  </a:lnTo>
                  <a:lnTo>
                    <a:pt x="25" y="868"/>
                  </a:lnTo>
                  <a:lnTo>
                    <a:pt x="31" y="856"/>
                  </a:lnTo>
                  <a:lnTo>
                    <a:pt x="40" y="847"/>
                  </a:lnTo>
                  <a:lnTo>
                    <a:pt x="52" y="842"/>
                  </a:lnTo>
                  <a:lnTo>
                    <a:pt x="66" y="839"/>
                  </a:lnTo>
                  <a:lnTo>
                    <a:pt x="73" y="839"/>
                  </a:lnTo>
                  <a:lnTo>
                    <a:pt x="79" y="842"/>
                  </a:lnTo>
                  <a:lnTo>
                    <a:pt x="86" y="843"/>
                  </a:lnTo>
                  <a:lnTo>
                    <a:pt x="88" y="846"/>
                  </a:lnTo>
                  <a:lnTo>
                    <a:pt x="97" y="848"/>
                  </a:lnTo>
                  <a:lnTo>
                    <a:pt x="109" y="854"/>
                  </a:lnTo>
                  <a:lnTo>
                    <a:pt x="126" y="860"/>
                  </a:lnTo>
                  <a:lnTo>
                    <a:pt x="144" y="868"/>
                  </a:lnTo>
                  <a:lnTo>
                    <a:pt x="166" y="874"/>
                  </a:lnTo>
                  <a:lnTo>
                    <a:pt x="188" y="881"/>
                  </a:lnTo>
                  <a:lnTo>
                    <a:pt x="211" y="886"/>
                  </a:lnTo>
                  <a:lnTo>
                    <a:pt x="235" y="889"/>
                  </a:lnTo>
                  <a:lnTo>
                    <a:pt x="257" y="890"/>
                  </a:lnTo>
                  <a:lnTo>
                    <a:pt x="292" y="887"/>
                  </a:lnTo>
                  <a:lnTo>
                    <a:pt x="323" y="880"/>
                  </a:lnTo>
                  <a:lnTo>
                    <a:pt x="350" y="868"/>
                  </a:lnTo>
                  <a:lnTo>
                    <a:pt x="372" y="851"/>
                  </a:lnTo>
                  <a:lnTo>
                    <a:pt x="387" y="830"/>
                  </a:lnTo>
                  <a:lnTo>
                    <a:pt x="398" y="806"/>
                  </a:lnTo>
                  <a:lnTo>
                    <a:pt x="402" y="780"/>
                  </a:lnTo>
                  <a:lnTo>
                    <a:pt x="398" y="751"/>
                  </a:lnTo>
                  <a:lnTo>
                    <a:pt x="387" y="725"/>
                  </a:lnTo>
                  <a:lnTo>
                    <a:pt x="368" y="702"/>
                  </a:lnTo>
                  <a:lnTo>
                    <a:pt x="339" y="680"/>
                  </a:lnTo>
                  <a:lnTo>
                    <a:pt x="303" y="659"/>
                  </a:lnTo>
                  <a:lnTo>
                    <a:pt x="257" y="639"/>
                  </a:lnTo>
                  <a:lnTo>
                    <a:pt x="223" y="624"/>
                  </a:lnTo>
                  <a:lnTo>
                    <a:pt x="188" y="610"/>
                  </a:lnTo>
                  <a:lnTo>
                    <a:pt x="157" y="593"/>
                  </a:lnTo>
                  <a:lnTo>
                    <a:pt x="126" y="575"/>
                  </a:lnTo>
                  <a:lnTo>
                    <a:pt x="99" y="556"/>
                  </a:lnTo>
                  <a:lnTo>
                    <a:pt x="73" y="534"/>
                  </a:lnTo>
                  <a:lnTo>
                    <a:pt x="52" y="509"/>
                  </a:lnTo>
                  <a:lnTo>
                    <a:pt x="34" y="482"/>
                  </a:lnTo>
                  <a:lnTo>
                    <a:pt x="21" y="452"/>
                  </a:lnTo>
                  <a:lnTo>
                    <a:pt x="13" y="419"/>
                  </a:lnTo>
                  <a:lnTo>
                    <a:pt x="9" y="381"/>
                  </a:lnTo>
                  <a:lnTo>
                    <a:pt x="13" y="338"/>
                  </a:lnTo>
                  <a:lnTo>
                    <a:pt x="24" y="300"/>
                  </a:lnTo>
                  <a:lnTo>
                    <a:pt x="40" y="263"/>
                  </a:lnTo>
                  <a:lnTo>
                    <a:pt x="65" y="231"/>
                  </a:lnTo>
                  <a:lnTo>
                    <a:pt x="93" y="202"/>
                  </a:lnTo>
                  <a:lnTo>
                    <a:pt x="128" y="178"/>
                  </a:lnTo>
                  <a:lnTo>
                    <a:pt x="169" y="158"/>
                  </a:lnTo>
                  <a:lnTo>
                    <a:pt x="213" y="144"/>
                  </a:lnTo>
                  <a:lnTo>
                    <a:pt x="214" y="144"/>
                  </a:lnTo>
                  <a:lnTo>
                    <a:pt x="216" y="143"/>
                  </a:lnTo>
                  <a:lnTo>
                    <a:pt x="219" y="142"/>
                  </a:lnTo>
                  <a:lnTo>
                    <a:pt x="220" y="139"/>
                  </a:lnTo>
                  <a:lnTo>
                    <a:pt x="222" y="138"/>
                  </a:lnTo>
                  <a:lnTo>
                    <a:pt x="223" y="134"/>
                  </a:lnTo>
                  <a:lnTo>
                    <a:pt x="223" y="46"/>
                  </a:lnTo>
                  <a:lnTo>
                    <a:pt x="227" y="28"/>
                  </a:lnTo>
                  <a:lnTo>
                    <a:pt x="236" y="13"/>
                  </a:lnTo>
                  <a:lnTo>
                    <a:pt x="251" y="4"/>
                  </a:lnTo>
                  <a:lnTo>
                    <a:pt x="2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  <p:sp>
          <p:nvSpPr>
            <p:cNvPr id="38" name="Freeform 455"/>
            <p:cNvSpPr>
              <a:spLocks noEditPoints="1"/>
            </p:cNvSpPr>
            <p:nvPr/>
          </p:nvSpPr>
          <p:spPr bwMode="auto">
            <a:xfrm>
              <a:off x="6043613" y="3155950"/>
              <a:ext cx="1746250" cy="1746250"/>
            </a:xfrm>
            <a:custGeom>
              <a:avLst/>
              <a:gdLst>
                <a:gd name="T0" fmla="*/ 939 w 2199"/>
                <a:gd name="T1" fmla="*/ 271 h 2199"/>
                <a:gd name="T2" fmla="*/ 718 w 2199"/>
                <a:gd name="T3" fmla="*/ 346 h 2199"/>
                <a:gd name="T4" fmla="*/ 529 w 2199"/>
                <a:gd name="T5" fmla="*/ 476 h 2199"/>
                <a:gd name="T6" fmla="*/ 383 w 2199"/>
                <a:gd name="T7" fmla="*/ 651 h 2199"/>
                <a:gd name="T8" fmla="*/ 289 w 2199"/>
                <a:gd name="T9" fmla="*/ 862 h 2199"/>
                <a:gd name="T10" fmla="*/ 255 w 2199"/>
                <a:gd name="T11" fmla="*/ 1099 h 2199"/>
                <a:gd name="T12" fmla="*/ 289 w 2199"/>
                <a:gd name="T13" fmla="*/ 1337 h 2199"/>
                <a:gd name="T14" fmla="*/ 383 w 2199"/>
                <a:gd name="T15" fmla="*/ 1548 h 2199"/>
                <a:gd name="T16" fmla="*/ 529 w 2199"/>
                <a:gd name="T17" fmla="*/ 1723 h 2199"/>
                <a:gd name="T18" fmla="*/ 718 w 2199"/>
                <a:gd name="T19" fmla="*/ 1854 h 2199"/>
                <a:gd name="T20" fmla="*/ 939 w 2199"/>
                <a:gd name="T21" fmla="*/ 1929 h 2199"/>
                <a:gd name="T22" fmla="*/ 1181 w 2199"/>
                <a:gd name="T23" fmla="*/ 1941 h 2199"/>
                <a:gd name="T24" fmla="*/ 1411 w 2199"/>
                <a:gd name="T25" fmla="*/ 1885 h 2199"/>
                <a:gd name="T26" fmla="*/ 1610 w 2199"/>
                <a:gd name="T27" fmla="*/ 1772 h 2199"/>
                <a:gd name="T28" fmla="*/ 1772 w 2199"/>
                <a:gd name="T29" fmla="*/ 1610 h 2199"/>
                <a:gd name="T30" fmla="*/ 1885 w 2199"/>
                <a:gd name="T31" fmla="*/ 1411 h 2199"/>
                <a:gd name="T32" fmla="*/ 1941 w 2199"/>
                <a:gd name="T33" fmla="*/ 1181 h 2199"/>
                <a:gd name="T34" fmla="*/ 1929 w 2199"/>
                <a:gd name="T35" fmla="*/ 940 h 2199"/>
                <a:gd name="T36" fmla="*/ 1854 w 2199"/>
                <a:gd name="T37" fmla="*/ 718 h 2199"/>
                <a:gd name="T38" fmla="*/ 1723 w 2199"/>
                <a:gd name="T39" fmla="*/ 529 h 2199"/>
                <a:gd name="T40" fmla="*/ 1548 w 2199"/>
                <a:gd name="T41" fmla="*/ 383 h 2199"/>
                <a:gd name="T42" fmla="*/ 1337 w 2199"/>
                <a:gd name="T43" fmla="*/ 289 h 2199"/>
                <a:gd name="T44" fmla="*/ 1099 w 2199"/>
                <a:gd name="T45" fmla="*/ 255 h 2199"/>
                <a:gd name="T46" fmla="*/ 1287 w 2199"/>
                <a:gd name="T47" fmla="*/ 17 h 2199"/>
                <a:gd name="T48" fmla="*/ 1548 w 2199"/>
                <a:gd name="T49" fmla="*/ 96 h 2199"/>
                <a:gd name="T50" fmla="*/ 1777 w 2199"/>
                <a:gd name="T51" fmla="*/ 234 h 2199"/>
                <a:gd name="T52" fmla="*/ 1965 w 2199"/>
                <a:gd name="T53" fmla="*/ 422 h 2199"/>
                <a:gd name="T54" fmla="*/ 2104 w 2199"/>
                <a:gd name="T55" fmla="*/ 651 h 2199"/>
                <a:gd name="T56" fmla="*/ 2183 w 2199"/>
                <a:gd name="T57" fmla="*/ 913 h 2199"/>
                <a:gd name="T58" fmla="*/ 2196 w 2199"/>
                <a:gd name="T59" fmla="*/ 1195 h 2199"/>
                <a:gd name="T60" fmla="*/ 2137 w 2199"/>
                <a:gd name="T61" fmla="*/ 1464 h 2199"/>
                <a:gd name="T62" fmla="*/ 2017 w 2199"/>
                <a:gd name="T63" fmla="*/ 1705 h 2199"/>
                <a:gd name="T64" fmla="*/ 1845 w 2199"/>
                <a:gd name="T65" fmla="*/ 1908 h 2199"/>
                <a:gd name="T66" fmla="*/ 1629 w 2199"/>
                <a:gd name="T67" fmla="*/ 2064 h 2199"/>
                <a:gd name="T68" fmla="*/ 1377 w 2199"/>
                <a:gd name="T69" fmla="*/ 2163 h 2199"/>
                <a:gd name="T70" fmla="*/ 1099 w 2199"/>
                <a:gd name="T71" fmla="*/ 2199 h 2199"/>
                <a:gd name="T72" fmla="*/ 822 w 2199"/>
                <a:gd name="T73" fmla="*/ 2163 h 2199"/>
                <a:gd name="T74" fmla="*/ 571 w 2199"/>
                <a:gd name="T75" fmla="*/ 2064 h 2199"/>
                <a:gd name="T76" fmla="*/ 355 w 2199"/>
                <a:gd name="T77" fmla="*/ 1908 h 2199"/>
                <a:gd name="T78" fmla="*/ 183 w 2199"/>
                <a:gd name="T79" fmla="*/ 1705 h 2199"/>
                <a:gd name="T80" fmla="*/ 62 w 2199"/>
                <a:gd name="T81" fmla="*/ 1464 h 2199"/>
                <a:gd name="T82" fmla="*/ 4 w 2199"/>
                <a:gd name="T83" fmla="*/ 1195 h 2199"/>
                <a:gd name="T84" fmla="*/ 17 w 2199"/>
                <a:gd name="T85" fmla="*/ 913 h 2199"/>
                <a:gd name="T86" fmla="*/ 96 w 2199"/>
                <a:gd name="T87" fmla="*/ 651 h 2199"/>
                <a:gd name="T88" fmla="*/ 234 w 2199"/>
                <a:gd name="T89" fmla="*/ 422 h 2199"/>
                <a:gd name="T90" fmla="*/ 422 w 2199"/>
                <a:gd name="T91" fmla="*/ 234 h 2199"/>
                <a:gd name="T92" fmla="*/ 651 w 2199"/>
                <a:gd name="T93" fmla="*/ 96 h 2199"/>
                <a:gd name="T94" fmla="*/ 913 w 2199"/>
                <a:gd name="T95" fmla="*/ 17 h 2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199" h="2199">
                  <a:moveTo>
                    <a:pt x="1099" y="255"/>
                  </a:moveTo>
                  <a:lnTo>
                    <a:pt x="1019" y="259"/>
                  </a:lnTo>
                  <a:lnTo>
                    <a:pt x="939" y="271"/>
                  </a:lnTo>
                  <a:lnTo>
                    <a:pt x="862" y="289"/>
                  </a:lnTo>
                  <a:lnTo>
                    <a:pt x="788" y="315"/>
                  </a:lnTo>
                  <a:lnTo>
                    <a:pt x="718" y="346"/>
                  </a:lnTo>
                  <a:lnTo>
                    <a:pt x="651" y="383"/>
                  </a:lnTo>
                  <a:lnTo>
                    <a:pt x="589" y="427"/>
                  </a:lnTo>
                  <a:lnTo>
                    <a:pt x="529" y="476"/>
                  </a:lnTo>
                  <a:lnTo>
                    <a:pt x="476" y="529"/>
                  </a:lnTo>
                  <a:lnTo>
                    <a:pt x="427" y="589"/>
                  </a:lnTo>
                  <a:lnTo>
                    <a:pt x="383" y="651"/>
                  </a:lnTo>
                  <a:lnTo>
                    <a:pt x="346" y="718"/>
                  </a:lnTo>
                  <a:lnTo>
                    <a:pt x="315" y="788"/>
                  </a:lnTo>
                  <a:lnTo>
                    <a:pt x="289" y="862"/>
                  </a:lnTo>
                  <a:lnTo>
                    <a:pt x="271" y="940"/>
                  </a:lnTo>
                  <a:lnTo>
                    <a:pt x="259" y="1019"/>
                  </a:lnTo>
                  <a:lnTo>
                    <a:pt x="255" y="1099"/>
                  </a:lnTo>
                  <a:lnTo>
                    <a:pt x="259" y="1181"/>
                  </a:lnTo>
                  <a:lnTo>
                    <a:pt x="271" y="1260"/>
                  </a:lnTo>
                  <a:lnTo>
                    <a:pt x="289" y="1337"/>
                  </a:lnTo>
                  <a:lnTo>
                    <a:pt x="315" y="1411"/>
                  </a:lnTo>
                  <a:lnTo>
                    <a:pt x="346" y="1481"/>
                  </a:lnTo>
                  <a:lnTo>
                    <a:pt x="383" y="1548"/>
                  </a:lnTo>
                  <a:lnTo>
                    <a:pt x="427" y="1610"/>
                  </a:lnTo>
                  <a:lnTo>
                    <a:pt x="476" y="1669"/>
                  </a:lnTo>
                  <a:lnTo>
                    <a:pt x="529" y="1723"/>
                  </a:lnTo>
                  <a:lnTo>
                    <a:pt x="589" y="1772"/>
                  </a:lnTo>
                  <a:lnTo>
                    <a:pt x="651" y="1816"/>
                  </a:lnTo>
                  <a:lnTo>
                    <a:pt x="718" y="1854"/>
                  </a:lnTo>
                  <a:lnTo>
                    <a:pt x="788" y="1885"/>
                  </a:lnTo>
                  <a:lnTo>
                    <a:pt x="862" y="1911"/>
                  </a:lnTo>
                  <a:lnTo>
                    <a:pt x="939" y="1929"/>
                  </a:lnTo>
                  <a:lnTo>
                    <a:pt x="1019" y="1941"/>
                  </a:lnTo>
                  <a:lnTo>
                    <a:pt x="1099" y="1944"/>
                  </a:lnTo>
                  <a:lnTo>
                    <a:pt x="1181" y="1941"/>
                  </a:lnTo>
                  <a:lnTo>
                    <a:pt x="1260" y="1929"/>
                  </a:lnTo>
                  <a:lnTo>
                    <a:pt x="1337" y="1911"/>
                  </a:lnTo>
                  <a:lnTo>
                    <a:pt x="1411" y="1885"/>
                  </a:lnTo>
                  <a:lnTo>
                    <a:pt x="1481" y="1854"/>
                  </a:lnTo>
                  <a:lnTo>
                    <a:pt x="1548" y="1816"/>
                  </a:lnTo>
                  <a:lnTo>
                    <a:pt x="1610" y="1772"/>
                  </a:lnTo>
                  <a:lnTo>
                    <a:pt x="1669" y="1723"/>
                  </a:lnTo>
                  <a:lnTo>
                    <a:pt x="1723" y="1669"/>
                  </a:lnTo>
                  <a:lnTo>
                    <a:pt x="1772" y="1610"/>
                  </a:lnTo>
                  <a:lnTo>
                    <a:pt x="1816" y="1548"/>
                  </a:lnTo>
                  <a:lnTo>
                    <a:pt x="1854" y="1481"/>
                  </a:lnTo>
                  <a:lnTo>
                    <a:pt x="1885" y="1411"/>
                  </a:lnTo>
                  <a:lnTo>
                    <a:pt x="1911" y="1337"/>
                  </a:lnTo>
                  <a:lnTo>
                    <a:pt x="1929" y="1260"/>
                  </a:lnTo>
                  <a:lnTo>
                    <a:pt x="1941" y="1181"/>
                  </a:lnTo>
                  <a:lnTo>
                    <a:pt x="1944" y="1099"/>
                  </a:lnTo>
                  <a:lnTo>
                    <a:pt x="1941" y="1019"/>
                  </a:lnTo>
                  <a:lnTo>
                    <a:pt x="1929" y="940"/>
                  </a:lnTo>
                  <a:lnTo>
                    <a:pt x="1911" y="862"/>
                  </a:lnTo>
                  <a:lnTo>
                    <a:pt x="1885" y="788"/>
                  </a:lnTo>
                  <a:lnTo>
                    <a:pt x="1854" y="718"/>
                  </a:lnTo>
                  <a:lnTo>
                    <a:pt x="1816" y="651"/>
                  </a:lnTo>
                  <a:lnTo>
                    <a:pt x="1772" y="589"/>
                  </a:lnTo>
                  <a:lnTo>
                    <a:pt x="1723" y="529"/>
                  </a:lnTo>
                  <a:lnTo>
                    <a:pt x="1669" y="476"/>
                  </a:lnTo>
                  <a:lnTo>
                    <a:pt x="1610" y="427"/>
                  </a:lnTo>
                  <a:lnTo>
                    <a:pt x="1548" y="383"/>
                  </a:lnTo>
                  <a:lnTo>
                    <a:pt x="1481" y="346"/>
                  </a:lnTo>
                  <a:lnTo>
                    <a:pt x="1411" y="315"/>
                  </a:lnTo>
                  <a:lnTo>
                    <a:pt x="1337" y="289"/>
                  </a:lnTo>
                  <a:lnTo>
                    <a:pt x="1260" y="271"/>
                  </a:lnTo>
                  <a:lnTo>
                    <a:pt x="1181" y="259"/>
                  </a:lnTo>
                  <a:lnTo>
                    <a:pt x="1099" y="255"/>
                  </a:lnTo>
                  <a:close/>
                  <a:moveTo>
                    <a:pt x="1099" y="0"/>
                  </a:moveTo>
                  <a:lnTo>
                    <a:pt x="1195" y="4"/>
                  </a:lnTo>
                  <a:lnTo>
                    <a:pt x="1287" y="17"/>
                  </a:lnTo>
                  <a:lnTo>
                    <a:pt x="1377" y="36"/>
                  </a:lnTo>
                  <a:lnTo>
                    <a:pt x="1464" y="62"/>
                  </a:lnTo>
                  <a:lnTo>
                    <a:pt x="1548" y="96"/>
                  </a:lnTo>
                  <a:lnTo>
                    <a:pt x="1629" y="136"/>
                  </a:lnTo>
                  <a:lnTo>
                    <a:pt x="1705" y="182"/>
                  </a:lnTo>
                  <a:lnTo>
                    <a:pt x="1777" y="234"/>
                  </a:lnTo>
                  <a:lnTo>
                    <a:pt x="1845" y="291"/>
                  </a:lnTo>
                  <a:lnTo>
                    <a:pt x="1908" y="355"/>
                  </a:lnTo>
                  <a:lnTo>
                    <a:pt x="1965" y="422"/>
                  </a:lnTo>
                  <a:lnTo>
                    <a:pt x="2017" y="494"/>
                  </a:lnTo>
                  <a:lnTo>
                    <a:pt x="2063" y="571"/>
                  </a:lnTo>
                  <a:lnTo>
                    <a:pt x="2104" y="651"/>
                  </a:lnTo>
                  <a:lnTo>
                    <a:pt x="2137" y="735"/>
                  </a:lnTo>
                  <a:lnTo>
                    <a:pt x="2163" y="822"/>
                  </a:lnTo>
                  <a:lnTo>
                    <a:pt x="2183" y="913"/>
                  </a:lnTo>
                  <a:lnTo>
                    <a:pt x="2196" y="1005"/>
                  </a:lnTo>
                  <a:lnTo>
                    <a:pt x="2199" y="1100"/>
                  </a:lnTo>
                  <a:lnTo>
                    <a:pt x="2196" y="1195"/>
                  </a:lnTo>
                  <a:lnTo>
                    <a:pt x="2183" y="1287"/>
                  </a:lnTo>
                  <a:lnTo>
                    <a:pt x="2163" y="1377"/>
                  </a:lnTo>
                  <a:lnTo>
                    <a:pt x="2137" y="1464"/>
                  </a:lnTo>
                  <a:lnTo>
                    <a:pt x="2104" y="1548"/>
                  </a:lnTo>
                  <a:lnTo>
                    <a:pt x="2063" y="1629"/>
                  </a:lnTo>
                  <a:lnTo>
                    <a:pt x="2017" y="1705"/>
                  </a:lnTo>
                  <a:lnTo>
                    <a:pt x="1965" y="1777"/>
                  </a:lnTo>
                  <a:lnTo>
                    <a:pt x="1908" y="1845"/>
                  </a:lnTo>
                  <a:lnTo>
                    <a:pt x="1845" y="1908"/>
                  </a:lnTo>
                  <a:lnTo>
                    <a:pt x="1777" y="1965"/>
                  </a:lnTo>
                  <a:lnTo>
                    <a:pt x="1705" y="2017"/>
                  </a:lnTo>
                  <a:lnTo>
                    <a:pt x="1629" y="2064"/>
                  </a:lnTo>
                  <a:lnTo>
                    <a:pt x="1548" y="2104"/>
                  </a:lnTo>
                  <a:lnTo>
                    <a:pt x="1464" y="2137"/>
                  </a:lnTo>
                  <a:lnTo>
                    <a:pt x="1377" y="2163"/>
                  </a:lnTo>
                  <a:lnTo>
                    <a:pt x="1287" y="2183"/>
                  </a:lnTo>
                  <a:lnTo>
                    <a:pt x="1195" y="2196"/>
                  </a:lnTo>
                  <a:lnTo>
                    <a:pt x="1099" y="2199"/>
                  </a:lnTo>
                  <a:lnTo>
                    <a:pt x="1005" y="2196"/>
                  </a:lnTo>
                  <a:lnTo>
                    <a:pt x="913" y="2183"/>
                  </a:lnTo>
                  <a:lnTo>
                    <a:pt x="822" y="2163"/>
                  </a:lnTo>
                  <a:lnTo>
                    <a:pt x="735" y="2137"/>
                  </a:lnTo>
                  <a:lnTo>
                    <a:pt x="651" y="2104"/>
                  </a:lnTo>
                  <a:lnTo>
                    <a:pt x="571" y="2064"/>
                  </a:lnTo>
                  <a:lnTo>
                    <a:pt x="494" y="2017"/>
                  </a:lnTo>
                  <a:lnTo>
                    <a:pt x="422" y="1965"/>
                  </a:lnTo>
                  <a:lnTo>
                    <a:pt x="355" y="1908"/>
                  </a:lnTo>
                  <a:lnTo>
                    <a:pt x="291" y="1845"/>
                  </a:lnTo>
                  <a:lnTo>
                    <a:pt x="234" y="1777"/>
                  </a:lnTo>
                  <a:lnTo>
                    <a:pt x="183" y="1705"/>
                  </a:lnTo>
                  <a:lnTo>
                    <a:pt x="136" y="1629"/>
                  </a:lnTo>
                  <a:lnTo>
                    <a:pt x="96" y="1548"/>
                  </a:lnTo>
                  <a:lnTo>
                    <a:pt x="62" y="1464"/>
                  </a:lnTo>
                  <a:lnTo>
                    <a:pt x="36" y="1377"/>
                  </a:lnTo>
                  <a:lnTo>
                    <a:pt x="17" y="1287"/>
                  </a:lnTo>
                  <a:lnTo>
                    <a:pt x="4" y="1195"/>
                  </a:lnTo>
                  <a:lnTo>
                    <a:pt x="0" y="1100"/>
                  </a:lnTo>
                  <a:lnTo>
                    <a:pt x="4" y="1005"/>
                  </a:lnTo>
                  <a:lnTo>
                    <a:pt x="17" y="913"/>
                  </a:lnTo>
                  <a:lnTo>
                    <a:pt x="36" y="822"/>
                  </a:lnTo>
                  <a:lnTo>
                    <a:pt x="62" y="735"/>
                  </a:lnTo>
                  <a:lnTo>
                    <a:pt x="96" y="651"/>
                  </a:lnTo>
                  <a:lnTo>
                    <a:pt x="136" y="571"/>
                  </a:lnTo>
                  <a:lnTo>
                    <a:pt x="183" y="494"/>
                  </a:lnTo>
                  <a:lnTo>
                    <a:pt x="234" y="422"/>
                  </a:lnTo>
                  <a:lnTo>
                    <a:pt x="291" y="355"/>
                  </a:lnTo>
                  <a:lnTo>
                    <a:pt x="355" y="291"/>
                  </a:lnTo>
                  <a:lnTo>
                    <a:pt x="422" y="234"/>
                  </a:lnTo>
                  <a:lnTo>
                    <a:pt x="494" y="182"/>
                  </a:lnTo>
                  <a:lnTo>
                    <a:pt x="571" y="136"/>
                  </a:lnTo>
                  <a:lnTo>
                    <a:pt x="651" y="96"/>
                  </a:lnTo>
                  <a:lnTo>
                    <a:pt x="735" y="62"/>
                  </a:lnTo>
                  <a:lnTo>
                    <a:pt x="822" y="36"/>
                  </a:lnTo>
                  <a:lnTo>
                    <a:pt x="913" y="17"/>
                  </a:lnTo>
                  <a:lnTo>
                    <a:pt x="1005" y="4"/>
                  </a:lnTo>
                  <a:lnTo>
                    <a:pt x="109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ru-RU" sz="187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29" y="-3346"/>
            <a:ext cx="12193057" cy="686469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529" y="2200274"/>
            <a:ext cx="12193057" cy="2457450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2190751" y="2998987"/>
            <a:ext cx="7715248" cy="903423"/>
            <a:chOff x="3181352" y="1944915"/>
            <a:chExt cx="7715248" cy="903423"/>
          </a:xfrm>
        </p:grpSpPr>
        <p:sp>
          <p:nvSpPr>
            <p:cNvPr id="5" name="文本框 4"/>
            <p:cNvSpPr txBox="1"/>
            <p:nvPr/>
          </p:nvSpPr>
          <p:spPr>
            <a:xfrm>
              <a:off x="3181352" y="1973943"/>
              <a:ext cx="2392136" cy="874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b="1" dirty="0">
                  <a:solidFill>
                    <a:srgbClr val="FC4657"/>
                  </a:solidFill>
                </a:rPr>
                <a:t>Part 05</a:t>
              </a:r>
              <a:endParaRPr lang="zh-CN" altLang="en-US" sz="4800" b="1" dirty="0">
                <a:solidFill>
                  <a:srgbClr val="FC4657"/>
                </a:solidFill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788878" y="1944915"/>
              <a:ext cx="5107722" cy="874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FFFFFF"/>
                  </a:solidFill>
                </a:rPr>
                <a:t>项目研究成果</a:t>
              </a:r>
              <a:endParaRPr lang="zh-CN" altLang="en-US" sz="4800" dirty="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21" name="文本框 20"/>
          <p:cNvSpPr txBox="1"/>
          <p:nvPr/>
        </p:nvSpPr>
        <p:spPr>
          <a:xfrm>
            <a:off x="4610100" y="218440"/>
            <a:ext cx="4038600" cy="61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项目研究成果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22" name="任意多边形 8"/>
          <p:cNvSpPr/>
          <p:nvPr/>
        </p:nvSpPr>
        <p:spPr>
          <a:xfrm>
            <a:off x="3676650" y="69215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5" name="Shape 1035"/>
          <p:cNvSpPr/>
          <p:nvPr/>
        </p:nvSpPr>
        <p:spPr>
          <a:xfrm>
            <a:off x="4889669" y="4402875"/>
            <a:ext cx="2065223" cy="206522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5176" y="19132"/>
                </a:moveTo>
                <a:lnTo>
                  <a:pt x="94510" y="11299"/>
                </a:lnTo>
                <a:lnTo>
                  <a:pt x="101967" y="17557"/>
                </a:lnTo>
                <a:lnTo>
                  <a:pt x="95874" y="28109"/>
                </a:lnTo>
                <a:cubicBezTo>
                  <a:pt x="100207" y="32982"/>
                  <a:pt x="103500" y="38688"/>
                  <a:pt x="105555" y="44876"/>
                </a:cubicBezTo>
                <a:lnTo>
                  <a:pt x="117740" y="44876"/>
                </a:lnTo>
                <a:lnTo>
                  <a:pt x="119430" y="54462"/>
                </a:lnTo>
                <a:lnTo>
                  <a:pt x="107980" y="58630"/>
                </a:lnTo>
                <a:cubicBezTo>
                  <a:pt x="108166" y="65148"/>
                  <a:pt x="107022" y="71636"/>
                  <a:pt x="104618" y="77697"/>
                </a:cubicBezTo>
                <a:lnTo>
                  <a:pt x="113952" y="85529"/>
                </a:lnTo>
                <a:lnTo>
                  <a:pt x="109085" y="93959"/>
                </a:lnTo>
                <a:lnTo>
                  <a:pt x="97635" y="89791"/>
                </a:lnTo>
                <a:cubicBezTo>
                  <a:pt x="93588" y="94904"/>
                  <a:pt x="88541" y="99139"/>
                  <a:pt x="82803" y="102237"/>
                </a:cubicBezTo>
                <a:lnTo>
                  <a:pt x="84920" y="114237"/>
                </a:lnTo>
                <a:lnTo>
                  <a:pt x="75772" y="117566"/>
                </a:lnTo>
                <a:lnTo>
                  <a:pt x="69680" y="107013"/>
                </a:lnTo>
                <a:cubicBezTo>
                  <a:pt x="63293" y="108328"/>
                  <a:pt x="56706" y="108328"/>
                  <a:pt x="50319" y="107013"/>
                </a:cubicBezTo>
                <a:lnTo>
                  <a:pt x="44227" y="117566"/>
                </a:lnTo>
                <a:lnTo>
                  <a:pt x="35079" y="114237"/>
                </a:lnTo>
                <a:lnTo>
                  <a:pt x="37196" y="102237"/>
                </a:lnTo>
                <a:cubicBezTo>
                  <a:pt x="31458" y="99139"/>
                  <a:pt x="26411" y="94904"/>
                  <a:pt x="22364" y="89791"/>
                </a:cubicBezTo>
                <a:lnTo>
                  <a:pt x="10914" y="93959"/>
                </a:lnTo>
                <a:lnTo>
                  <a:pt x="6047" y="85529"/>
                </a:lnTo>
                <a:lnTo>
                  <a:pt x="15381" y="77697"/>
                </a:lnTo>
                <a:cubicBezTo>
                  <a:pt x="12977" y="71636"/>
                  <a:pt x="11833" y="65148"/>
                  <a:pt x="12019" y="58630"/>
                </a:cubicBezTo>
                <a:lnTo>
                  <a:pt x="569" y="54462"/>
                </a:lnTo>
                <a:lnTo>
                  <a:pt x="2259" y="44876"/>
                </a:lnTo>
                <a:lnTo>
                  <a:pt x="14444" y="44876"/>
                </a:lnTo>
                <a:cubicBezTo>
                  <a:pt x="16499" y="38688"/>
                  <a:pt x="19792" y="32983"/>
                  <a:pt x="24125" y="28109"/>
                </a:cubicBezTo>
                <a:lnTo>
                  <a:pt x="18032" y="17557"/>
                </a:lnTo>
                <a:lnTo>
                  <a:pt x="25489" y="11299"/>
                </a:lnTo>
                <a:lnTo>
                  <a:pt x="34823" y="19132"/>
                </a:lnTo>
                <a:cubicBezTo>
                  <a:pt x="40375" y="15712"/>
                  <a:pt x="46565" y="13459"/>
                  <a:pt x="53017" y="12510"/>
                </a:cubicBezTo>
                <a:lnTo>
                  <a:pt x="55132" y="510"/>
                </a:lnTo>
                <a:lnTo>
                  <a:pt x="64867" y="510"/>
                </a:lnTo>
                <a:lnTo>
                  <a:pt x="66982" y="12510"/>
                </a:lnTo>
                <a:cubicBezTo>
                  <a:pt x="73434" y="13459"/>
                  <a:pt x="79624" y="15712"/>
                  <a:pt x="85176" y="19132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432133" tIns="500700" rIns="432133" bIns="536800" anchor="ctr" anchorCtr="0">
            <a:noAutofit/>
          </a:bodyPr>
          <a:lstStyle/>
          <a:p>
            <a:pPr algn="ctr" rtl="1">
              <a:lnSpc>
                <a:spcPct val="90000"/>
              </a:lnSpc>
              <a:spcAft>
                <a:spcPts val="465"/>
              </a:spcAft>
            </a:pPr>
            <a:endParaRPr sz="1335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036" name="Shape 1036"/>
          <p:cNvSpPr/>
          <p:nvPr/>
        </p:nvSpPr>
        <p:spPr>
          <a:xfrm>
            <a:off x="4167507" y="2989535"/>
            <a:ext cx="1501981" cy="150198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9789" y="30392"/>
                </a:moveTo>
                <a:lnTo>
                  <a:pt x="107493" y="25057"/>
                </a:lnTo>
                <a:lnTo>
                  <a:pt x="114008" y="36340"/>
                </a:lnTo>
                <a:lnTo>
                  <a:pt x="100535" y="49004"/>
                </a:lnTo>
                <a:cubicBezTo>
                  <a:pt x="102488" y="56204"/>
                  <a:pt x="102488" y="63795"/>
                  <a:pt x="100535" y="70995"/>
                </a:cubicBezTo>
                <a:lnTo>
                  <a:pt x="114008" y="83659"/>
                </a:lnTo>
                <a:lnTo>
                  <a:pt x="107493" y="94942"/>
                </a:lnTo>
                <a:lnTo>
                  <a:pt x="89789" y="89607"/>
                </a:lnTo>
                <a:cubicBezTo>
                  <a:pt x="84530" y="94898"/>
                  <a:pt x="77957" y="98693"/>
                  <a:pt x="70745" y="100602"/>
                </a:cubicBezTo>
                <a:lnTo>
                  <a:pt x="66514" y="118602"/>
                </a:lnTo>
                <a:lnTo>
                  <a:pt x="53485" y="118602"/>
                </a:lnTo>
                <a:lnTo>
                  <a:pt x="49254" y="100602"/>
                </a:lnTo>
                <a:cubicBezTo>
                  <a:pt x="42042" y="98693"/>
                  <a:pt x="35469" y="94898"/>
                  <a:pt x="30210" y="89607"/>
                </a:cubicBezTo>
                <a:lnTo>
                  <a:pt x="12506" y="94942"/>
                </a:lnTo>
                <a:lnTo>
                  <a:pt x="5991" y="83659"/>
                </a:lnTo>
                <a:lnTo>
                  <a:pt x="19464" y="70995"/>
                </a:lnTo>
                <a:cubicBezTo>
                  <a:pt x="17511" y="63795"/>
                  <a:pt x="17511" y="56204"/>
                  <a:pt x="19464" y="49004"/>
                </a:cubicBezTo>
                <a:lnTo>
                  <a:pt x="5991" y="36340"/>
                </a:lnTo>
                <a:lnTo>
                  <a:pt x="12506" y="25057"/>
                </a:lnTo>
                <a:lnTo>
                  <a:pt x="30210" y="30392"/>
                </a:lnTo>
                <a:cubicBezTo>
                  <a:pt x="35469" y="25101"/>
                  <a:pt x="42042" y="21306"/>
                  <a:pt x="49254" y="19397"/>
                </a:cubicBezTo>
                <a:lnTo>
                  <a:pt x="53485" y="1397"/>
                </a:lnTo>
                <a:lnTo>
                  <a:pt x="66514" y="1397"/>
                </a:lnTo>
                <a:lnTo>
                  <a:pt x="70745" y="19397"/>
                </a:lnTo>
                <a:cubicBezTo>
                  <a:pt x="77957" y="21306"/>
                  <a:pt x="84530" y="25101"/>
                  <a:pt x="89789" y="30392"/>
                </a:cubicBezTo>
                <a:lnTo>
                  <a:pt x="89789" y="30392"/>
                </a:lnTo>
                <a:close/>
              </a:path>
            </a:pathLst>
          </a:custGeom>
          <a:solidFill>
            <a:schemeClr val="accent5"/>
          </a:solidFill>
          <a:ln w="25400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395033" tIns="397333" rIns="395033" bIns="397333" anchor="ctr" anchorCtr="0">
            <a:noAutofit/>
          </a:bodyPr>
          <a:lstStyle/>
          <a:p>
            <a:pPr algn="ctr" rtl="1">
              <a:lnSpc>
                <a:spcPct val="90000"/>
              </a:lnSpc>
              <a:spcAft>
                <a:spcPts val="465"/>
              </a:spcAft>
            </a:pPr>
            <a:endParaRPr sz="1335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037" name="Shape 1037"/>
          <p:cNvSpPr/>
          <p:nvPr/>
        </p:nvSpPr>
        <p:spPr>
          <a:xfrm>
            <a:off x="5400930" y="1282489"/>
            <a:ext cx="1802377" cy="180237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7237" y="30354"/>
                </a:moveTo>
                <a:lnTo>
                  <a:pt x="90072" y="22405"/>
                </a:lnTo>
                <a:lnTo>
                  <a:pt x="97595" y="29927"/>
                </a:lnTo>
                <a:lnTo>
                  <a:pt x="89645" y="42762"/>
                </a:lnTo>
                <a:cubicBezTo>
                  <a:pt x="92707" y="48028"/>
                  <a:pt x="94311" y="54014"/>
                  <a:pt x="94292" y="60105"/>
                </a:cubicBezTo>
                <a:lnTo>
                  <a:pt x="107594" y="67246"/>
                </a:lnTo>
                <a:lnTo>
                  <a:pt x="104841" y="77521"/>
                </a:lnTo>
                <a:lnTo>
                  <a:pt x="89751" y="77054"/>
                </a:lnTo>
                <a:cubicBezTo>
                  <a:pt x="86721" y="82339"/>
                  <a:pt x="82339" y="86721"/>
                  <a:pt x="77055" y="89750"/>
                </a:cubicBezTo>
                <a:lnTo>
                  <a:pt x="77521" y="104841"/>
                </a:lnTo>
                <a:lnTo>
                  <a:pt x="67246" y="107594"/>
                </a:lnTo>
                <a:lnTo>
                  <a:pt x="60105" y="94292"/>
                </a:lnTo>
                <a:cubicBezTo>
                  <a:pt x="54014" y="94311"/>
                  <a:pt x="48028" y="92707"/>
                  <a:pt x="42762" y="89645"/>
                </a:cubicBezTo>
                <a:lnTo>
                  <a:pt x="29927" y="97594"/>
                </a:lnTo>
                <a:lnTo>
                  <a:pt x="22404" y="90072"/>
                </a:lnTo>
                <a:lnTo>
                  <a:pt x="30354" y="77237"/>
                </a:lnTo>
                <a:cubicBezTo>
                  <a:pt x="27292" y="71971"/>
                  <a:pt x="25688" y="65985"/>
                  <a:pt x="25707" y="59894"/>
                </a:cubicBezTo>
                <a:lnTo>
                  <a:pt x="12405" y="52753"/>
                </a:lnTo>
                <a:lnTo>
                  <a:pt x="15158" y="42478"/>
                </a:lnTo>
                <a:lnTo>
                  <a:pt x="30248" y="42945"/>
                </a:lnTo>
                <a:cubicBezTo>
                  <a:pt x="33278" y="37660"/>
                  <a:pt x="37660" y="33278"/>
                  <a:pt x="42944" y="30249"/>
                </a:cubicBezTo>
                <a:lnTo>
                  <a:pt x="42478" y="15158"/>
                </a:lnTo>
                <a:lnTo>
                  <a:pt x="52753" y="12405"/>
                </a:lnTo>
                <a:lnTo>
                  <a:pt x="59894" y="25707"/>
                </a:lnTo>
                <a:cubicBezTo>
                  <a:pt x="65985" y="25688"/>
                  <a:pt x="71971" y="27292"/>
                  <a:pt x="77237" y="30354"/>
                </a:cubicBezTo>
                <a:lnTo>
                  <a:pt x="77237" y="30354"/>
                </a:lnTo>
                <a:close/>
              </a:path>
            </a:pathLst>
          </a:custGeom>
          <a:solidFill>
            <a:schemeClr val="accent4"/>
          </a:solidFill>
          <a:ln w="25400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505067" tIns="505067" rIns="505067" bIns="505067" anchor="ctr" anchorCtr="0">
            <a:noAutofit/>
          </a:bodyPr>
          <a:lstStyle/>
          <a:p>
            <a:pPr algn="ctr" rtl="1">
              <a:lnSpc>
                <a:spcPct val="90000"/>
              </a:lnSpc>
              <a:spcAft>
                <a:spcPts val="465"/>
              </a:spcAft>
            </a:pPr>
            <a:endParaRPr sz="1335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038" name="Shape 1038"/>
          <p:cNvSpPr/>
          <p:nvPr/>
        </p:nvSpPr>
        <p:spPr>
          <a:xfrm>
            <a:off x="4989047" y="4114130"/>
            <a:ext cx="2643487" cy="26434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6125" y="3884"/>
                </a:moveTo>
                <a:lnTo>
                  <a:pt x="56125" y="3884"/>
                </a:lnTo>
                <a:cubicBezTo>
                  <a:pt x="78889" y="2312"/>
                  <a:pt x="100347" y="14648"/>
                  <a:pt x="110443" y="35111"/>
                </a:cubicBezTo>
                <a:cubicBezTo>
                  <a:pt x="120539" y="55574"/>
                  <a:pt x="117273" y="80109"/>
                  <a:pt x="102175" y="97218"/>
                </a:cubicBezTo>
                <a:lnTo>
                  <a:pt x="104766" y="99916"/>
                </a:lnTo>
                <a:lnTo>
                  <a:pt x="97012" y="98543"/>
                </a:lnTo>
                <a:lnTo>
                  <a:pt x="95675" y="90449"/>
                </a:lnTo>
                <a:lnTo>
                  <a:pt x="98265" y="93146"/>
                </a:lnTo>
                <a:cubicBezTo>
                  <a:pt x="111655" y="77687"/>
                  <a:pt x="114429" y="55690"/>
                  <a:pt x="105296" y="37391"/>
                </a:cubicBezTo>
                <a:cubicBezTo>
                  <a:pt x="96162" y="19092"/>
                  <a:pt x="76916" y="8086"/>
                  <a:pt x="56513" y="94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2400">
              <a:cs typeface="+mn-ea"/>
              <a:sym typeface="+mn-lt"/>
            </a:endParaRPr>
          </a:p>
        </p:txBody>
      </p:sp>
      <p:sp>
        <p:nvSpPr>
          <p:cNvPr id="1039" name="Shape 1039"/>
          <p:cNvSpPr/>
          <p:nvPr/>
        </p:nvSpPr>
        <p:spPr>
          <a:xfrm>
            <a:off x="3826579" y="2570473"/>
            <a:ext cx="1920659" cy="192065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8834" y="9410"/>
                </a:moveTo>
                <a:lnTo>
                  <a:pt x="41822" y="16552"/>
                </a:lnTo>
                <a:lnTo>
                  <a:pt x="41822" y="16552"/>
                </a:lnTo>
                <a:cubicBezTo>
                  <a:pt x="23032" y="24414"/>
                  <a:pt x="11425" y="43464"/>
                  <a:pt x="13054" y="63767"/>
                </a:cubicBezTo>
                <a:lnTo>
                  <a:pt x="18064" y="62671"/>
                </a:lnTo>
                <a:lnTo>
                  <a:pt x="10211" y="70899"/>
                </a:lnTo>
                <a:lnTo>
                  <a:pt x="417" y="66534"/>
                </a:lnTo>
                <a:lnTo>
                  <a:pt x="5431" y="65436"/>
                </a:lnTo>
                <a:lnTo>
                  <a:pt x="5431" y="65436"/>
                </a:lnTo>
                <a:cubicBezTo>
                  <a:pt x="3041" y="41449"/>
                  <a:pt x="16596" y="18714"/>
                  <a:pt x="38834" y="941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2400">
              <a:cs typeface="+mn-ea"/>
              <a:sym typeface="+mn-lt"/>
            </a:endParaRPr>
          </a:p>
        </p:txBody>
      </p:sp>
      <p:sp>
        <p:nvSpPr>
          <p:cNvPr id="1040" name="Shape 1040"/>
          <p:cNvSpPr/>
          <p:nvPr/>
        </p:nvSpPr>
        <p:spPr>
          <a:xfrm>
            <a:off x="5265900" y="1014023"/>
            <a:ext cx="2070856" cy="207085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985" y="64680"/>
                </a:moveTo>
                <a:lnTo>
                  <a:pt x="4985" y="64680"/>
                </a:lnTo>
                <a:cubicBezTo>
                  <a:pt x="3682" y="49360"/>
                  <a:pt x="8826" y="34190"/>
                  <a:pt x="19179" y="22822"/>
                </a:cubicBezTo>
                <a:lnTo>
                  <a:pt x="16020" y="19255"/>
                </a:lnTo>
                <a:lnTo>
                  <a:pt x="25770" y="21357"/>
                </a:lnTo>
                <a:lnTo>
                  <a:pt x="27129" y="31797"/>
                </a:lnTo>
                <a:lnTo>
                  <a:pt x="23972" y="28233"/>
                </a:lnTo>
                <a:lnTo>
                  <a:pt x="23972" y="28233"/>
                </a:lnTo>
                <a:cubicBezTo>
                  <a:pt x="15303" y="38064"/>
                  <a:pt x="11029" y="51011"/>
                  <a:pt x="12140" y="640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2400">
              <a:cs typeface="+mn-ea"/>
              <a:sym typeface="+mn-lt"/>
            </a:endParaRPr>
          </a:p>
        </p:txBody>
      </p:sp>
      <p:sp>
        <p:nvSpPr>
          <p:cNvPr id="1043" name="Shape 1043"/>
          <p:cNvSpPr txBox="1"/>
          <p:nvPr/>
        </p:nvSpPr>
        <p:spPr>
          <a:xfrm>
            <a:off x="249555" y="5098415"/>
            <a:ext cx="4639945" cy="9493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just">
              <a:lnSpc>
                <a:spcPct val="120000"/>
              </a:lnSpc>
              <a:spcAft>
                <a:spcPts val="1600"/>
              </a:spcAft>
              <a:buSzPct val="25000"/>
            </a:pPr>
            <a:r>
              <a:rPr lang="zh-CN" altLang="en-US" sz="2400" dirty="0">
                <a:solidFill>
                  <a:schemeClr val="bg2"/>
                </a:solidFill>
                <a:cs typeface="+mn-ea"/>
                <a:sym typeface="+mn-lt"/>
              </a:rPr>
              <a:t>《哈尔滨理工大学虚拟校园的实现及教学意义探索》</a:t>
            </a:r>
            <a:endParaRPr lang="zh-CN" altLang="en-US" sz="2400" dirty="0">
              <a:solidFill>
                <a:schemeClr val="bg2"/>
              </a:solidFill>
              <a:cs typeface="+mn-ea"/>
              <a:sym typeface="+mn-lt"/>
            </a:endParaRPr>
          </a:p>
          <a:p>
            <a:pPr algn="just">
              <a:lnSpc>
                <a:spcPct val="120000"/>
              </a:lnSpc>
              <a:spcAft>
                <a:spcPts val="1600"/>
              </a:spcAft>
              <a:buSzPct val="25000"/>
            </a:pPr>
            <a:endParaRPr lang="en-US" sz="14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055" name="Shape 1055"/>
          <p:cNvSpPr txBox="1"/>
          <p:nvPr/>
        </p:nvSpPr>
        <p:spPr>
          <a:xfrm>
            <a:off x="5669280" y="2081530"/>
            <a:ext cx="1282700" cy="20510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spcAft>
                <a:spcPts val="800"/>
              </a:spcAft>
              <a:buSzPct val="25000"/>
            </a:pPr>
            <a:r>
              <a:rPr lang="zh-CN" altLang="en-US" sz="1600" dirty="0">
                <a:solidFill>
                  <a:schemeClr val="lt1"/>
                </a:solidFill>
                <a:cs typeface="+mn-ea"/>
                <a:sym typeface="+mn-lt"/>
              </a:rPr>
              <a:t>研究论文</a:t>
            </a:r>
            <a:endParaRPr lang="zh-CN" altLang="en-US" sz="1600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056" name="Shape 1056"/>
          <p:cNvSpPr txBox="1"/>
          <p:nvPr/>
        </p:nvSpPr>
        <p:spPr>
          <a:xfrm>
            <a:off x="4436011" y="3535497"/>
            <a:ext cx="964460" cy="41036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spcAft>
                <a:spcPts val="800"/>
              </a:spcAft>
              <a:buSzPct val="25000"/>
            </a:pPr>
            <a:r>
              <a:rPr lang="zh-CN" altLang="en-US" sz="2000" dirty="0">
                <a:solidFill>
                  <a:schemeClr val="lt1"/>
                </a:solidFill>
                <a:cs typeface="+mn-ea"/>
                <a:sym typeface="+mn-lt"/>
              </a:rPr>
              <a:t>软件</a:t>
            </a:r>
            <a:r>
              <a:rPr lang="en-US" altLang="zh-CN" sz="2000" dirty="0">
                <a:solidFill>
                  <a:schemeClr val="lt1"/>
                </a:solidFill>
                <a:cs typeface="+mn-ea"/>
                <a:sym typeface="+mn-lt"/>
              </a:rPr>
              <a:t>3</a:t>
            </a:r>
            <a:r>
              <a:rPr lang="zh-CN" altLang="en-US" sz="2000" dirty="0">
                <a:solidFill>
                  <a:schemeClr val="lt1"/>
                </a:solidFill>
                <a:cs typeface="+mn-ea"/>
                <a:sym typeface="+mn-lt"/>
              </a:rPr>
              <a:t>份</a:t>
            </a:r>
            <a:endParaRPr lang="zh-CN" altLang="en-US" sz="2000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057" name="Shape 1057"/>
          <p:cNvSpPr txBox="1"/>
          <p:nvPr/>
        </p:nvSpPr>
        <p:spPr>
          <a:xfrm>
            <a:off x="5170805" y="5098415"/>
            <a:ext cx="1503045" cy="67373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spcAft>
                <a:spcPts val="800"/>
              </a:spcAft>
              <a:buSzPct val="25000"/>
            </a:pPr>
            <a:r>
              <a:rPr lang="zh-CN" altLang="en-US" sz="2800" dirty="0">
                <a:solidFill>
                  <a:schemeClr val="lt1"/>
                </a:solidFill>
                <a:cs typeface="+mn-ea"/>
                <a:sym typeface="+mn-lt"/>
              </a:rPr>
              <a:t>研究论文</a:t>
            </a:r>
            <a:endParaRPr lang="en-US" altLang="zh-CN" sz="2800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3" name="Shape 1043"/>
          <p:cNvSpPr txBox="1"/>
          <p:nvPr/>
        </p:nvSpPr>
        <p:spPr>
          <a:xfrm>
            <a:off x="6007735" y="3177540"/>
            <a:ext cx="5835015" cy="102933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p>
            <a:pPr algn="just">
              <a:lnSpc>
                <a:spcPct val="120000"/>
              </a:lnSpc>
              <a:spcAft>
                <a:spcPts val="1600"/>
              </a:spcAft>
              <a:buSzPct val="25000"/>
            </a:pPr>
            <a:r>
              <a:rPr lang="zh-CN" altLang="en-US" sz="2000" dirty="0">
                <a:solidFill>
                  <a:schemeClr val="bg2"/>
                </a:solidFill>
                <a:cs typeface="+mn-ea"/>
                <a:sym typeface="+mn-lt"/>
              </a:rPr>
              <a:t>手机</a:t>
            </a:r>
            <a:r>
              <a:rPr lang="en-US" altLang="zh-CN" sz="2000" dirty="0">
                <a:solidFill>
                  <a:schemeClr val="bg2"/>
                </a:solidFill>
                <a:cs typeface="+mn-ea"/>
                <a:sym typeface="+mn-lt"/>
              </a:rPr>
              <a:t>Android</a:t>
            </a:r>
            <a:r>
              <a:rPr lang="zh-CN" altLang="en-US" sz="2000" dirty="0">
                <a:solidFill>
                  <a:schemeClr val="bg2"/>
                </a:solidFill>
                <a:cs typeface="+mn-ea"/>
                <a:sym typeface="+mn-lt"/>
              </a:rPr>
              <a:t>平台</a:t>
            </a:r>
            <a:r>
              <a:rPr lang="en-US" altLang="zh-CN" sz="2000" dirty="0">
                <a:solidFill>
                  <a:schemeClr val="bg2"/>
                </a:solidFill>
                <a:cs typeface="+mn-ea"/>
                <a:sym typeface="+mn-lt"/>
              </a:rPr>
              <a:t>APK</a:t>
            </a:r>
            <a:r>
              <a:rPr lang="zh-CN" altLang="en-US" sz="2000" dirty="0">
                <a:solidFill>
                  <a:schemeClr val="bg2"/>
                </a:solidFill>
                <a:cs typeface="+mn-ea"/>
                <a:sym typeface="+mn-lt"/>
              </a:rPr>
              <a:t>一份      电脑端</a:t>
            </a:r>
            <a:r>
              <a:rPr lang="en-US" altLang="zh-CN" sz="2000" dirty="0">
                <a:solidFill>
                  <a:schemeClr val="bg2"/>
                </a:solidFill>
                <a:cs typeface="+mn-ea"/>
                <a:sym typeface="+mn-lt"/>
              </a:rPr>
              <a:t>.exe</a:t>
            </a:r>
            <a:r>
              <a:rPr lang="zh-CN" altLang="en-US" sz="2000" dirty="0">
                <a:solidFill>
                  <a:schemeClr val="bg2"/>
                </a:solidFill>
                <a:cs typeface="+mn-ea"/>
                <a:sym typeface="+mn-lt"/>
              </a:rPr>
              <a:t>文件一份</a:t>
            </a:r>
            <a:endParaRPr lang="zh-CN" altLang="en-US" sz="2000" dirty="0">
              <a:solidFill>
                <a:schemeClr val="bg2"/>
              </a:solidFill>
              <a:cs typeface="+mn-ea"/>
              <a:sym typeface="+mn-lt"/>
            </a:endParaRPr>
          </a:p>
          <a:p>
            <a:pPr algn="just">
              <a:lnSpc>
                <a:spcPct val="120000"/>
              </a:lnSpc>
              <a:spcAft>
                <a:spcPts val="1600"/>
              </a:spcAft>
              <a:buSzPct val="25000"/>
            </a:pPr>
            <a:r>
              <a:rPr lang="en-US" altLang="zh-CN" sz="2000" dirty="0">
                <a:solidFill>
                  <a:schemeClr val="bg2"/>
                </a:solidFill>
                <a:cs typeface="+mn-ea"/>
                <a:sym typeface="+mn-lt"/>
              </a:rPr>
              <a:t>Web</a:t>
            </a:r>
            <a:r>
              <a:rPr lang="zh-CN" altLang="en-US" sz="2000" dirty="0">
                <a:solidFill>
                  <a:schemeClr val="bg2"/>
                </a:solidFill>
                <a:cs typeface="+mn-ea"/>
                <a:sym typeface="+mn-lt"/>
              </a:rPr>
              <a:t>平台网页一份</a:t>
            </a:r>
            <a:endParaRPr lang="zh-CN" altLang="en-US" sz="2000" dirty="0">
              <a:solidFill>
                <a:schemeClr val="bg2"/>
              </a:solidFill>
              <a:cs typeface="+mn-ea"/>
              <a:sym typeface="+mn-lt"/>
            </a:endParaRPr>
          </a:p>
          <a:p>
            <a:pPr algn="just">
              <a:lnSpc>
                <a:spcPct val="120000"/>
              </a:lnSpc>
              <a:spcAft>
                <a:spcPts val="1600"/>
              </a:spcAft>
              <a:buSzPct val="25000"/>
            </a:pPr>
            <a:endParaRPr lang="en-US" sz="14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" name="Shape 1043"/>
          <p:cNvSpPr txBox="1"/>
          <p:nvPr/>
        </p:nvSpPr>
        <p:spPr>
          <a:xfrm>
            <a:off x="7202805" y="1708785"/>
            <a:ext cx="4639945" cy="9493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p>
            <a:pPr algn="just">
              <a:lnSpc>
                <a:spcPct val="120000"/>
              </a:lnSpc>
              <a:spcAft>
                <a:spcPts val="1600"/>
              </a:spcAft>
              <a:buSzPct val="25000"/>
            </a:pPr>
            <a:r>
              <a:rPr lang="zh-CN" altLang="en-US" sz="2400" dirty="0">
                <a:solidFill>
                  <a:schemeClr val="bg2"/>
                </a:solidFill>
                <a:cs typeface="+mn-ea"/>
                <a:sym typeface="+mn-lt"/>
              </a:rPr>
              <a:t>《基于全景图的虚拟现实校园展示系统的研究与实现》</a:t>
            </a:r>
            <a:endParaRPr lang="zh-CN" altLang="en-US" sz="2400" dirty="0">
              <a:solidFill>
                <a:schemeClr val="bg2"/>
              </a:solidFill>
              <a:cs typeface="+mn-ea"/>
              <a:sym typeface="+mn-lt"/>
            </a:endParaRPr>
          </a:p>
          <a:p>
            <a:pPr algn="just">
              <a:lnSpc>
                <a:spcPct val="120000"/>
              </a:lnSpc>
              <a:spcAft>
                <a:spcPts val="1600"/>
              </a:spcAft>
              <a:buSzPct val="25000"/>
            </a:pPr>
            <a:endParaRPr lang="zh-CN" altLang="en-US" sz="1400" dirty="0">
              <a:solidFill>
                <a:schemeClr val="bg2"/>
              </a:solidFill>
              <a:cs typeface="+mn-ea"/>
              <a:sym typeface="+mn-lt"/>
            </a:endParaRPr>
          </a:p>
          <a:p>
            <a:pPr algn="just">
              <a:lnSpc>
                <a:spcPct val="120000"/>
              </a:lnSpc>
              <a:spcAft>
                <a:spcPts val="1600"/>
              </a:spcAft>
              <a:buSzPct val="25000"/>
            </a:pPr>
            <a:endParaRPr lang="en-US" sz="1400" dirty="0">
              <a:solidFill>
                <a:schemeClr val="bg2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29" y="-3346"/>
            <a:ext cx="12193057" cy="686469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297715" y="217718"/>
            <a:ext cx="15965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solidFill>
                  <a:schemeClr val="bg1"/>
                </a:solidFill>
              </a:rPr>
              <a:t>目录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457371" y="1103087"/>
            <a:ext cx="1248229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399315" y="1103089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FFFF"/>
                </a:solidFill>
              </a:rPr>
              <a:t>CONTENTS</a:t>
            </a:r>
            <a:endParaRPr lang="zh-CN" altLang="en-US" dirty="0">
              <a:solidFill>
                <a:srgbClr val="FFFFFF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611337" y="1960790"/>
            <a:ext cx="6035620" cy="678815"/>
            <a:chOff x="3744687" y="1941740"/>
            <a:chExt cx="6035620" cy="678815"/>
          </a:xfrm>
        </p:grpSpPr>
        <p:sp>
          <p:nvSpPr>
            <p:cNvPr id="8" name="文本框 7"/>
            <p:cNvSpPr txBox="1"/>
            <p:nvPr/>
          </p:nvSpPr>
          <p:spPr>
            <a:xfrm>
              <a:off x="3744687" y="1973943"/>
              <a:ext cx="182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rgbClr val="FC4657"/>
                  </a:solidFill>
                </a:rPr>
                <a:t>Part 01</a:t>
              </a:r>
              <a:endParaRPr lang="zh-CN" altLang="en-US" sz="3600" dirty="0">
                <a:solidFill>
                  <a:srgbClr val="FC4657"/>
                </a:solidFill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788878" y="1941740"/>
              <a:ext cx="3991429" cy="678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FFFFFF"/>
                  </a:solidFill>
                </a:rPr>
                <a:t>项目立项目标</a:t>
              </a:r>
              <a:endParaRPr lang="zh-CN" altLang="en-US" sz="36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611337" y="2838505"/>
            <a:ext cx="6035620" cy="678815"/>
            <a:chOff x="3744687" y="2620274"/>
            <a:chExt cx="6035620" cy="678815"/>
          </a:xfrm>
        </p:grpSpPr>
        <p:sp>
          <p:nvSpPr>
            <p:cNvPr id="11" name="文本框 10"/>
            <p:cNvSpPr txBox="1"/>
            <p:nvPr/>
          </p:nvSpPr>
          <p:spPr>
            <a:xfrm>
              <a:off x="3744687" y="2649302"/>
              <a:ext cx="182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rgbClr val="FC4657"/>
                  </a:solidFill>
                </a:rPr>
                <a:t>Part 02</a:t>
              </a:r>
              <a:endParaRPr lang="zh-CN" altLang="en-US" sz="3600" dirty="0">
                <a:solidFill>
                  <a:srgbClr val="FC4657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5788878" y="2620274"/>
              <a:ext cx="3991429" cy="678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FFFFFF"/>
                  </a:solidFill>
                </a:rPr>
                <a:t>项目实施情况</a:t>
              </a:r>
              <a:endParaRPr lang="zh-CN" altLang="en-US" sz="36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611337" y="3713045"/>
            <a:ext cx="6035620" cy="678815"/>
            <a:chOff x="3744687" y="3317850"/>
            <a:chExt cx="6035620" cy="678815"/>
          </a:xfrm>
        </p:grpSpPr>
        <p:sp>
          <p:nvSpPr>
            <p:cNvPr id="13" name="文本框 12"/>
            <p:cNvSpPr txBox="1"/>
            <p:nvPr/>
          </p:nvSpPr>
          <p:spPr>
            <a:xfrm>
              <a:off x="3744687" y="3346878"/>
              <a:ext cx="182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rgbClr val="FC4657"/>
                  </a:solidFill>
                </a:rPr>
                <a:t>Part 03</a:t>
              </a:r>
              <a:endParaRPr lang="zh-CN" altLang="en-US" sz="3600" dirty="0">
                <a:solidFill>
                  <a:srgbClr val="FC4657"/>
                </a:solidFill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788878" y="3317850"/>
              <a:ext cx="3991429" cy="678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FFFFFF"/>
                  </a:solidFill>
                </a:rPr>
                <a:t>创新点</a:t>
              </a:r>
              <a:endParaRPr lang="zh-CN" altLang="en-US" sz="36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3611337" y="4587585"/>
            <a:ext cx="6035620" cy="1227455"/>
            <a:chOff x="3744687" y="4054341"/>
            <a:chExt cx="6035620" cy="1227455"/>
          </a:xfrm>
        </p:grpSpPr>
        <p:sp>
          <p:nvSpPr>
            <p:cNvPr id="15" name="文本框 14"/>
            <p:cNvSpPr txBox="1"/>
            <p:nvPr/>
          </p:nvSpPr>
          <p:spPr>
            <a:xfrm>
              <a:off x="3744687" y="4083369"/>
              <a:ext cx="182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rgbClr val="FC4657"/>
                  </a:solidFill>
                </a:rPr>
                <a:t>Part 04</a:t>
              </a:r>
              <a:endParaRPr lang="zh-CN" altLang="en-US" sz="3600" dirty="0">
                <a:solidFill>
                  <a:srgbClr val="FC4657"/>
                </a:solidFill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5788878" y="4054341"/>
              <a:ext cx="3991429" cy="12274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FFFFFF"/>
                  </a:solidFill>
                </a:rPr>
                <a:t>项目组成员研究体验与收获</a:t>
              </a:r>
              <a:endParaRPr lang="zh-CN" altLang="en-US" sz="3600" dirty="0">
                <a:solidFill>
                  <a:srgbClr val="FFFFFF"/>
                </a:solidFill>
              </a:endParaRPr>
            </a:p>
          </p:txBody>
        </p:sp>
      </p:grpSp>
      <p:cxnSp>
        <p:nvCxnSpPr>
          <p:cNvPr id="22" name="直接连接符 21"/>
          <p:cNvCxnSpPr/>
          <p:nvPr/>
        </p:nvCxnSpPr>
        <p:spPr>
          <a:xfrm flipH="1">
            <a:off x="5454650" y="2036445"/>
            <a:ext cx="2540" cy="3607435"/>
          </a:xfrm>
          <a:prstGeom prst="line">
            <a:avLst/>
          </a:prstGeom>
          <a:ln>
            <a:solidFill>
              <a:srgbClr val="FC46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14" name="文本框 13"/>
          <p:cNvSpPr txBox="1"/>
          <p:nvPr/>
        </p:nvSpPr>
        <p:spPr>
          <a:xfrm>
            <a:off x="4962525" y="239395"/>
            <a:ext cx="4038600" cy="61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软件截图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15" name="任意多边形 8"/>
          <p:cNvSpPr/>
          <p:nvPr/>
        </p:nvSpPr>
        <p:spPr>
          <a:xfrm>
            <a:off x="3619500" y="11557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TextBox 49"/>
          <p:cNvSpPr txBox="1"/>
          <p:nvPr/>
        </p:nvSpPr>
        <p:spPr>
          <a:xfrm>
            <a:off x="2300086" y="5149397"/>
            <a:ext cx="7591831" cy="5659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 dirty="0">
                <a:solidFill>
                  <a:schemeClr val="bg2"/>
                </a:solidFill>
                <a:cs typeface="+mn-ea"/>
                <a:sym typeface="+mn-lt"/>
              </a:rPr>
              <a:t>单击此处添加您的内容。建议您在展示时采用微软雅黑字体。本模板所有图形线条及相应素材均可自由编辑、改色、替换。更多作品请在稻壳儿搜索：</a:t>
            </a:r>
            <a:r>
              <a:rPr lang="en-US" altLang="zh-CN" sz="1600" dirty="0">
                <a:solidFill>
                  <a:schemeClr val="bg2"/>
                </a:solidFill>
                <a:cs typeface="+mn-ea"/>
                <a:sym typeface="+mn-lt"/>
              </a:rPr>
              <a:t>Alan</a:t>
            </a:r>
            <a:r>
              <a:rPr lang="zh-CN" altLang="en-US" sz="1600" dirty="0">
                <a:solidFill>
                  <a:schemeClr val="bg2"/>
                </a:solidFill>
                <a:cs typeface="+mn-ea"/>
                <a:sym typeface="+mn-lt"/>
              </a:rPr>
              <a:t>。</a:t>
            </a:r>
            <a:endParaRPr lang="en-US" sz="16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2306231" y="5016058"/>
            <a:ext cx="757953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图片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030" y="2788285"/>
            <a:ext cx="3201670" cy="2227580"/>
          </a:xfrm>
          <a:prstGeom prst="rect">
            <a:avLst/>
          </a:prstGeom>
        </p:spPr>
      </p:pic>
      <p:sp>
        <p:nvSpPr>
          <p:cNvPr id="54" name="Down Arrow Callout 53"/>
          <p:cNvSpPr/>
          <p:nvPr/>
        </p:nvSpPr>
        <p:spPr>
          <a:xfrm>
            <a:off x="875665" y="2176145"/>
            <a:ext cx="3201035" cy="748665"/>
          </a:xfrm>
          <a:prstGeom prst="downArrowCallout">
            <a:avLst>
              <a:gd name="adj1" fmla="val 50000"/>
              <a:gd name="adj2" fmla="val 25000"/>
              <a:gd name="adj3" fmla="val 25000"/>
              <a:gd name="adj4" fmla="val 75000"/>
            </a:avLst>
          </a:prstGeom>
          <a:solidFill>
            <a:schemeClr val="accent1"/>
          </a:solidFill>
          <a:ln w="28575" cap="flat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手机版</a:t>
            </a:r>
            <a:endParaRPr lang="zh-CN" altLang="en-US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3" name="图片 -2147482616" descr="C:\Users\Administrator\Desktop\结题文件00\1.png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3415" y="2702560"/>
            <a:ext cx="3651885" cy="217551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7" name="Down Arrow Callout 56"/>
          <p:cNvSpPr/>
          <p:nvPr/>
        </p:nvSpPr>
        <p:spPr>
          <a:xfrm>
            <a:off x="4463415" y="2176145"/>
            <a:ext cx="3651885" cy="748665"/>
          </a:xfrm>
          <a:prstGeom prst="downArrowCallout">
            <a:avLst>
              <a:gd name="adj1" fmla="val 50000"/>
              <a:gd name="adj2" fmla="val 25000"/>
              <a:gd name="adj3" fmla="val 25000"/>
              <a:gd name="adj4" fmla="val 75000"/>
            </a:avLst>
          </a:prstGeom>
          <a:solidFill>
            <a:schemeClr val="accent2"/>
          </a:solidFill>
          <a:ln w="22225" cap="flat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电脑版</a:t>
            </a:r>
            <a:endParaRPr lang="zh-CN" altLang="en-US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4" name="图片 3" descr="web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8835" y="2788285"/>
            <a:ext cx="3129915" cy="2089785"/>
          </a:xfrm>
          <a:prstGeom prst="rect">
            <a:avLst/>
          </a:prstGeom>
        </p:spPr>
      </p:pic>
      <p:sp>
        <p:nvSpPr>
          <p:cNvPr id="60" name="Down Arrow Callout 59"/>
          <p:cNvSpPr/>
          <p:nvPr/>
        </p:nvSpPr>
        <p:spPr>
          <a:xfrm>
            <a:off x="8458835" y="2176145"/>
            <a:ext cx="3130550" cy="748665"/>
          </a:xfrm>
          <a:prstGeom prst="downArrowCallout">
            <a:avLst>
              <a:gd name="adj1" fmla="val 50000"/>
              <a:gd name="adj2" fmla="val 25000"/>
              <a:gd name="adj3" fmla="val 25000"/>
              <a:gd name="adj4" fmla="val 75000"/>
            </a:avLst>
          </a:prstGeom>
          <a:solidFill>
            <a:schemeClr val="accent1"/>
          </a:solidFill>
          <a:ln w="22225" cap="flat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bg1"/>
                </a:solidFill>
                <a:cs typeface="+mn-ea"/>
                <a:sym typeface="+mn-lt"/>
              </a:rPr>
              <a:t>Web</a:t>
            </a: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版</a:t>
            </a:r>
            <a:endParaRPr lang="zh-CN" altLang="en-US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29" y="-3346"/>
            <a:ext cx="12193057" cy="686469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529" y="2200274"/>
            <a:ext cx="12193057" cy="2457450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2169796" y="2992002"/>
            <a:ext cx="7715248" cy="903423"/>
            <a:chOff x="3181352" y="1944915"/>
            <a:chExt cx="7715248" cy="903423"/>
          </a:xfrm>
        </p:grpSpPr>
        <p:sp>
          <p:nvSpPr>
            <p:cNvPr id="5" name="文本框 4"/>
            <p:cNvSpPr txBox="1"/>
            <p:nvPr/>
          </p:nvSpPr>
          <p:spPr>
            <a:xfrm>
              <a:off x="3181352" y="1973943"/>
              <a:ext cx="2392136" cy="874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b="1" dirty="0">
                  <a:solidFill>
                    <a:srgbClr val="FC4657"/>
                  </a:solidFill>
                </a:rPr>
                <a:t>Part 05</a:t>
              </a:r>
              <a:endParaRPr lang="zh-CN" altLang="en-US" sz="4800" b="1" dirty="0">
                <a:solidFill>
                  <a:srgbClr val="FC4657"/>
                </a:solidFill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788878" y="1944915"/>
              <a:ext cx="5107722" cy="874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FFFFFF"/>
                  </a:solidFill>
                </a:rPr>
                <a:t>经费使用情况</a:t>
              </a:r>
              <a:endParaRPr lang="zh-CN" altLang="en-US" sz="4800" dirty="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29" name="文本框 28"/>
          <p:cNvSpPr txBox="1"/>
          <p:nvPr/>
        </p:nvSpPr>
        <p:spPr>
          <a:xfrm>
            <a:off x="4076700" y="228600"/>
            <a:ext cx="4038600" cy="743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</a:rPr>
              <a:t>经费使用情况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30" name="任意多边形 8"/>
          <p:cNvSpPr/>
          <p:nvPr/>
        </p:nvSpPr>
        <p:spPr>
          <a:xfrm>
            <a:off x="3089910" y="22860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7" name="Shape 437"/>
          <p:cNvSpPr/>
          <p:nvPr/>
        </p:nvSpPr>
        <p:spPr>
          <a:xfrm>
            <a:off x="961646" y="2199729"/>
            <a:ext cx="585215" cy="33381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3439" y="52755"/>
                </a:moveTo>
                <a:lnTo>
                  <a:pt x="113439" y="52755"/>
                </a:lnTo>
                <a:lnTo>
                  <a:pt x="114920" y="55727"/>
                </a:lnTo>
                <a:lnTo>
                  <a:pt x="116190" y="58699"/>
                </a:lnTo>
                <a:lnTo>
                  <a:pt x="117248" y="62414"/>
                </a:lnTo>
                <a:lnTo>
                  <a:pt x="118306" y="65758"/>
                </a:lnTo>
                <a:lnTo>
                  <a:pt x="118941" y="69473"/>
                </a:lnTo>
                <a:lnTo>
                  <a:pt x="119576" y="72817"/>
                </a:lnTo>
                <a:lnTo>
                  <a:pt x="119788" y="76904"/>
                </a:lnTo>
                <a:lnTo>
                  <a:pt x="120000" y="80619"/>
                </a:lnTo>
                <a:lnTo>
                  <a:pt x="120000" y="80619"/>
                </a:lnTo>
                <a:lnTo>
                  <a:pt x="119788" y="84705"/>
                </a:lnTo>
                <a:lnTo>
                  <a:pt x="119576" y="88421"/>
                </a:lnTo>
                <a:lnTo>
                  <a:pt x="118941" y="92507"/>
                </a:lnTo>
                <a:lnTo>
                  <a:pt x="118306" y="95851"/>
                </a:lnTo>
                <a:lnTo>
                  <a:pt x="117248" y="99195"/>
                </a:lnTo>
                <a:lnTo>
                  <a:pt x="116190" y="102538"/>
                </a:lnTo>
                <a:lnTo>
                  <a:pt x="114920" y="105510"/>
                </a:lnTo>
                <a:lnTo>
                  <a:pt x="113439" y="108482"/>
                </a:lnTo>
                <a:lnTo>
                  <a:pt x="113439" y="108482"/>
                </a:lnTo>
                <a:lnTo>
                  <a:pt x="111746" y="111083"/>
                </a:lnTo>
                <a:lnTo>
                  <a:pt x="109841" y="113684"/>
                </a:lnTo>
                <a:lnTo>
                  <a:pt x="108148" y="115541"/>
                </a:lnTo>
                <a:lnTo>
                  <a:pt x="106031" y="117027"/>
                </a:lnTo>
                <a:lnTo>
                  <a:pt x="103915" y="118513"/>
                </a:lnTo>
                <a:lnTo>
                  <a:pt x="101798" y="119256"/>
                </a:lnTo>
                <a:lnTo>
                  <a:pt x="99682" y="120000"/>
                </a:lnTo>
                <a:lnTo>
                  <a:pt x="97566" y="120000"/>
                </a:lnTo>
                <a:lnTo>
                  <a:pt x="97566" y="120000"/>
                </a:lnTo>
                <a:lnTo>
                  <a:pt x="95238" y="120000"/>
                </a:lnTo>
                <a:lnTo>
                  <a:pt x="93121" y="119256"/>
                </a:lnTo>
                <a:lnTo>
                  <a:pt x="91005" y="118513"/>
                </a:lnTo>
                <a:lnTo>
                  <a:pt x="88677" y="117027"/>
                </a:lnTo>
                <a:lnTo>
                  <a:pt x="86772" y="115541"/>
                </a:lnTo>
                <a:lnTo>
                  <a:pt x="85079" y="113684"/>
                </a:lnTo>
                <a:lnTo>
                  <a:pt x="83174" y="111083"/>
                </a:lnTo>
                <a:lnTo>
                  <a:pt x="81481" y="108482"/>
                </a:lnTo>
                <a:lnTo>
                  <a:pt x="81481" y="108482"/>
                </a:lnTo>
                <a:lnTo>
                  <a:pt x="80000" y="105510"/>
                </a:lnTo>
                <a:lnTo>
                  <a:pt x="78730" y="102538"/>
                </a:lnTo>
                <a:lnTo>
                  <a:pt x="77671" y="99195"/>
                </a:lnTo>
                <a:lnTo>
                  <a:pt x="76613" y="95851"/>
                </a:lnTo>
                <a:lnTo>
                  <a:pt x="75978" y="92507"/>
                </a:lnTo>
                <a:lnTo>
                  <a:pt x="75343" y="88421"/>
                </a:lnTo>
                <a:lnTo>
                  <a:pt x="75132" y="84705"/>
                </a:lnTo>
                <a:lnTo>
                  <a:pt x="75132" y="80619"/>
                </a:lnTo>
                <a:lnTo>
                  <a:pt x="75132" y="80619"/>
                </a:lnTo>
                <a:lnTo>
                  <a:pt x="75132" y="76160"/>
                </a:lnTo>
                <a:lnTo>
                  <a:pt x="75555" y="71331"/>
                </a:lnTo>
                <a:lnTo>
                  <a:pt x="76402" y="67244"/>
                </a:lnTo>
                <a:lnTo>
                  <a:pt x="77460" y="62786"/>
                </a:lnTo>
                <a:lnTo>
                  <a:pt x="77460" y="62786"/>
                </a:lnTo>
                <a:lnTo>
                  <a:pt x="78941" y="58328"/>
                </a:lnTo>
                <a:lnTo>
                  <a:pt x="80423" y="54984"/>
                </a:lnTo>
                <a:lnTo>
                  <a:pt x="82328" y="51640"/>
                </a:lnTo>
                <a:lnTo>
                  <a:pt x="84232" y="48668"/>
                </a:lnTo>
                <a:lnTo>
                  <a:pt x="76402" y="27120"/>
                </a:lnTo>
                <a:lnTo>
                  <a:pt x="61375" y="79133"/>
                </a:lnTo>
                <a:lnTo>
                  <a:pt x="69629" y="79133"/>
                </a:lnTo>
                <a:lnTo>
                  <a:pt x="69629" y="79133"/>
                </a:lnTo>
                <a:lnTo>
                  <a:pt x="70052" y="79504"/>
                </a:lnTo>
                <a:lnTo>
                  <a:pt x="70476" y="79876"/>
                </a:lnTo>
                <a:lnTo>
                  <a:pt x="70687" y="80247"/>
                </a:lnTo>
                <a:lnTo>
                  <a:pt x="70687" y="80990"/>
                </a:lnTo>
                <a:lnTo>
                  <a:pt x="70687" y="80990"/>
                </a:lnTo>
                <a:lnTo>
                  <a:pt x="70687" y="83962"/>
                </a:lnTo>
                <a:lnTo>
                  <a:pt x="70476" y="86934"/>
                </a:lnTo>
                <a:lnTo>
                  <a:pt x="69841" y="89907"/>
                </a:lnTo>
                <a:lnTo>
                  <a:pt x="68783" y="92507"/>
                </a:lnTo>
                <a:lnTo>
                  <a:pt x="68783" y="92507"/>
                </a:lnTo>
                <a:lnTo>
                  <a:pt x="67301" y="94736"/>
                </a:lnTo>
                <a:lnTo>
                  <a:pt x="65608" y="96594"/>
                </a:lnTo>
                <a:lnTo>
                  <a:pt x="63492" y="97337"/>
                </a:lnTo>
                <a:lnTo>
                  <a:pt x="61164" y="97708"/>
                </a:lnTo>
                <a:lnTo>
                  <a:pt x="61164" y="97708"/>
                </a:lnTo>
                <a:lnTo>
                  <a:pt x="60529" y="97708"/>
                </a:lnTo>
                <a:lnTo>
                  <a:pt x="60317" y="97337"/>
                </a:lnTo>
                <a:lnTo>
                  <a:pt x="60105" y="96594"/>
                </a:lnTo>
                <a:lnTo>
                  <a:pt x="60105" y="95851"/>
                </a:lnTo>
                <a:lnTo>
                  <a:pt x="60105" y="95851"/>
                </a:lnTo>
                <a:lnTo>
                  <a:pt x="60105" y="95108"/>
                </a:lnTo>
                <a:lnTo>
                  <a:pt x="60317" y="94365"/>
                </a:lnTo>
                <a:lnTo>
                  <a:pt x="60529" y="93993"/>
                </a:lnTo>
                <a:lnTo>
                  <a:pt x="61164" y="93993"/>
                </a:lnTo>
                <a:lnTo>
                  <a:pt x="61164" y="93993"/>
                </a:lnTo>
                <a:lnTo>
                  <a:pt x="63068" y="93993"/>
                </a:lnTo>
                <a:lnTo>
                  <a:pt x="64550" y="93250"/>
                </a:lnTo>
                <a:lnTo>
                  <a:pt x="66031" y="92136"/>
                </a:lnTo>
                <a:lnTo>
                  <a:pt x="67089" y="89907"/>
                </a:lnTo>
                <a:lnTo>
                  <a:pt x="67089" y="89907"/>
                </a:lnTo>
                <a:lnTo>
                  <a:pt x="67724" y="88421"/>
                </a:lnTo>
                <a:lnTo>
                  <a:pt x="68148" y="86563"/>
                </a:lnTo>
                <a:lnTo>
                  <a:pt x="68359" y="84705"/>
                </a:lnTo>
                <a:lnTo>
                  <a:pt x="68571" y="82476"/>
                </a:lnTo>
                <a:lnTo>
                  <a:pt x="44867" y="82476"/>
                </a:lnTo>
                <a:lnTo>
                  <a:pt x="44867" y="82476"/>
                </a:lnTo>
                <a:lnTo>
                  <a:pt x="44656" y="86191"/>
                </a:lnTo>
                <a:lnTo>
                  <a:pt x="44232" y="89907"/>
                </a:lnTo>
                <a:lnTo>
                  <a:pt x="43597" y="93993"/>
                </a:lnTo>
                <a:lnTo>
                  <a:pt x="42962" y="97337"/>
                </a:lnTo>
                <a:lnTo>
                  <a:pt x="41904" y="100681"/>
                </a:lnTo>
                <a:lnTo>
                  <a:pt x="40846" y="103653"/>
                </a:lnTo>
                <a:lnTo>
                  <a:pt x="39576" y="106625"/>
                </a:lnTo>
                <a:lnTo>
                  <a:pt x="38095" y="109226"/>
                </a:lnTo>
                <a:lnTo>
                  <a:pt x="38095" y="109226"/>
                </a:lnTo>
                <a:lnTo>
                  <a:pt x="36190" y="111826"/>
                </a:lnTo>
                <a:lnTo>
                  <a:pt x="34497" y="114055"/>
                </a:lnTo>
                <a:lnTo>
                  <a:pt x="32592" y="115913"/>
                </a:lnTo>
                <a:lnTo>
                  <a:pt x="30687" y="117399"/>
                </a:lnTo>
                <a:lnTo>
                  <a:pt x="28783" y="118513"/>
                </a:lnTo>
                <a:lnTo>
                  <a:pt x="26878" y="119256"/>
                </a:lnTo>
                <a:lnTo>
                  <a:pt x="24761" y="120000"/>
                </a:lnTo>
                <a:lnTo>
                  <a:pt x="22645" y="120000"/>
                </a:lnTo>
                <a:lnTo>
                  <a:pt x="22645" y="120000"/>
                </a:lnTo>
                <a:lnTo>
                  <a:pt x="20317" y="120000"/>
                </a:lnTo>
                <a:lnTo>
                  <a:pt x="17989" y="119256"/>
                </a:lnTo>
                <a:lnTo>
                  <a:pt x="15873" y="118513"/>
                </a:lnTo>
                <a:lnTo>
                  <a:pt x="13756" y="117027"/>
                </a:lnTo>
                <a:lnTo>
                  <a:pt x="11851" y="115541"/>
                </a:lnTo>
                <a:lnTo>
                  <a:pt x="10158" y="113684"/>
                </a:lnTo>
                <a:lnTo>
                  <a:pt x="8253" y="111083"/>
                </a:lnTo>
                <a:lnTo>
                  <a:pt x="6560" y="108482"/>
                </a:lnTo>
                <a:lnTo>
                  <a:pt x="6560" y="108482"/>
                </a:lnTo>
                <a:lnTo>
                  <a:pt x="5079" y="105510"/>
                </a:lnTo>
                <a:lnTo>
                  <a:pt x="3809" y="102538"/>
                </a:lnTo>
                <a:lnTo>
                  <a:pt x="2751" y="99195"/>
                </a:lnTo>
                <a:lnTo>
                  <a:pt x="1693" y="95851"/>
                </a:lnTo>
                <a:lnTo>
                  <a:pt x="846" y="92507"/>
                </a:lnTo>
                <a:lnTo>
                  <a:pt x="211" y="88421"/>
                </a:lnTo>
                <a:lnTo>
                  <a:pt x="0" y="84705"/>
                </a:lnTo>
                <a:lnTo>
                  <a:pt x="0" y="80619"/>
                </a:lnTo>
                <a:lnTo>
                  <a:pt x="0" y="80619"/>
                </a:lnTo>
                <a:lnTo>
                  <a:pt x="0" y="76904"/>
                </a:lnTo>
                <a:lnTo>
                  <a:pt x="211" y="72817"/>
                </a:lnTo>
                <a:lnTo>
                  <a:pt x="846" y="69473"/>
                </a:lnTo>
                <a:lnTo>
                  <a:pt x="1693" y="65758"/>
                </a:lnTo>
                <a:lnTo>
                  <a:pt x="2751" y="62414"/>
                </a:lnTo>
                <a:lnTo>
                  <a:pt x="3809" y="58699"/>
                </a:lnTo>
                <a:lnTo>
                  <a:pt x="5079" y="55727"/>
                </a:lnTo>
                <a:lnTo>
                  <a:pt x="6560" y="52755"/>
                </a:lnTo>
                <a:lnTo>
                  <a:pt x="6560" y="52755"/>
                </a:lnTo>
                <a:lnTo>
                  <a:pt x="8253" y="50154"/>
                </a:lnTo>
                <a:lnTo>
                  <a:pt x="10158" y="47925"/>
                </a:lnTo>
                <a:lnTo>
                  <a:pt x="11851" y="45696"/>
                </a:lnTo>
                <a:lnTo>
                  <a:pt x="13756" y="44210"/>
                </a:lnTo>
                <a:lnTo>
                  <a:pt x="15873" y="43095"/>
                </a:lnTo>
                <a:lnTo>
                  <a:pt x="17989" y="41981"/>
                </a:lnTo>
                <a:lnTo>
                  <a:pt x="20317" y="41609"/>
                </a:lnTo>
                <a:lnTo>
                  <a:pt x="22645" y="41238"/>
                </a:lnTo>
                <a:lnTo>
                  <a:pt x="22645" y="41238"/>
                </a:lnTo>
                <a:lnTo>
                  <a:pt x="25185" y="41609"/>
                </a:lnTo>
                <a:lnTo>
                  <a:pt x="27513" y="42352"/>
                </a:lnTo>
                <a:lnTo>
                  <a:pt x="30052" y="43839"/>
                </a:lnTo>
                <a:lnTo>
                  <a:pt x="32380" y="45325"/>
                </a:lnTo>
                <a:lnTo>
                  <a:pt x="39153" y="25263"/>
                </a:lnTo>
                <a:lnTo>
                  <a:pt x="31746" y="4086"/>
                </a:lnTo>
                <a:lnTo>
                  <a:pt x="31746" y="3715"/>
                </a:lnTo>
                <a:lnTo>
                  <a:pt x="26878" y="3715"/>
                </a:lnTo>
                <a:lnTo>
                  <a:pt x="26878" y="3715"/>
                </a:lnTo>
                <a:lnTo>
                  <a:pt x="26243" y="3715"/>
                </a:lnTo>
                <a:lnTo>
                  <a:pt x="26031" y="3343"/>
                </a:lnTo>
                <a:lnTo>
                  <a:pt x="25820" y="2600"/>
                </a:lnTo>
                <a:lnTo>
                  <a:pt x="25820" y="1857"/>
                </a:lnTo>
                <a:lnTo>
                  <a:pt x="25820" y="1857"/>
                </a:lnTo>
                <a:lnTo>
                  <a:pt x="25820" y="1114"/>
                </a:lnTo>
                <a:lnTo>
                  <a:pt x="26031" y="371"/>
                </a:lnTo>
                <a:lnTo>
                  <a:pt x="26243" y="0"/>
                </a:lnTo>
                <a:lnTo>
                  <a:pt x="26878" y="0"/>
                </a:lnTo>
                <a:lnTo>
                  <a:pt x="46137" y="0"/>
                </a:lnTo>
                <a:lnTo>
                  <a:pt x="46137" y="0"/>
                </a:lnTo>
                <a:lnTo>
                  <a:pt x="46560" y="0"/>
                </a:lnTo>
                <a:lnTo>
                  <a:pt x="46772" y="371"/>
                </a:lnTo>
                <a:lnTo>
                  <a:pt x="46984" y="1114"/>
                </a:lnTo>
                <a:lnTo>
                  <a:pt x="47195" y="1857"/>
                </a:lnTo>
                <a:lnTo>
                  <a:pt x="47195" y="1857"/>
                </a:lnTo>
                <a:lnTo>
                  <a:pt x="46984" y="2600"/>
                </a:lnTo>
                <a:lnTo>
                  <a:pt x="46772" y="3343"/>
                </a:lnTo>
                <a:lnTo>
                  <a:pt x="46560" y="3715"/>
                </a:lnTo>
                <a:lnTo>
                  <a:pt x="46137" y="3715"/>
                </a:lnTo>
                <a:lnTo>
                  <a:pt x="34074" y="3715"/>
                </a:lnTo>
                <a:lnTo>
                  <a:pt x="40846" y="22662"/>
                </a:lnTo>
                <a:lnTo>
                  <a:pt x="74920" y="22662"/>
                </a:lnTo>
                <a:lnTo>
                  <a:pt x="68571" y="6687"/>
                </a:lnTo>
                <a:lnTo>
                  <a:pt x="68571" y="6687"/>
                </a:lnTo>
                <a:lnTo>
                  <a:pt x="68571" y="5572"/>
                </a:lnTo>
                <a:lnTo>
                  <a:pt x="68571" y="4829"/>
                </a:lnTo>
                <a:lnTo>
                  <a:pt x="68571" y="4829"/>
                </a:lnTo>
                <a:lnTo>
                  <a:pt x="68994" y="4086"/>
                </a:lnTo>
                <a:lnTo>
                  <a:pt x="69629" y="3715"/>
                </a:lnTo>
                <a:lnTo>
                  <a:pt x="93333" y="3715"/>
                </a:lnTo>
                <a:lnTo>
                  <a:pt x="93333" y="3715"/>
                </a:lnTo>
                <a:lnTo>
                  <a:pt x="93544" y="3715"/>
                </a:lnTo>
                <a:lnTo>
                  <a:pt x="93968" y="4086"/>
                </a:lnTo>
                <a:lnTo>
                  <a:pt x="94179" y="4829"/>
                </a:lnTo>
                <a:lnTo>
                  <a:pt x="94391" y="5572"/>
                </a:lnTo>
                <a:lnTo>
                  <a:pt x="94391" y="5572"/>
                </a:lnTo>
                <a:lnTo>
                  <a:pt x="94391" y="8544"/>
                </a:lnTo>
                <a:lnTo>
                  <a:pt x="93968" y="11888"/>
                </a:lnTo>
                <a:lnTo>
                  <a:pt x="93333" y="14489"/>
                </a:lnTo>
                <a:lnTo>
                  <a:pt x="92275" y="17089"/>
                </a:lnTo>
                <a:lnTo>
                  <a:pt x="92275" y="17089"/>
                </a:lnTo>
                <a:lnTo>
                  <a:pt x="90793" y="19318"/>
                </a:lnTo>
                <a:lnTo>
                  <a:pt x="88888" y="21176"/>
                </a:lnTo>
                <a:lnTo>
                  <a:pt x="86984" y="21919"/>
                </a:lnTo>
                <a:lnTo>
                  <a:pt x="84656" y="22291"/>
                </a:lnTo>
                <a:lnTo>
                  <a:pt x="84656" y="22291"/>
                </a:lnTo>
                <a:lnTo>
                  <a:pt x="84021" y="22291"/>
                </a:lnTo>
                <a:lnTo>
                  <a:pt x="83809" y="21919"/>
                </a:lnTo>
                <a:lnTo>
                  <a:pt x="83597" y="21176"/>
                </a:lnTo>
                <a:lnTo>
                  <a:pt x="83597" y="20433"/>
                </a:lnTo>
                <a:lnTo>
                  <a:pt x="83597" y="20433"/>
                </a:lnTo>
                <a:lnTo>
                  <a:pt x="83597" y="19690"/>
                </a:lnTo>
                <a:lnTo>
                  <a:pt x="83809" y="18947"/>
                </a:lnTo>
                <a:lnTo>
                  <a:pt x="84021" y="18575"/>
                </a:lnTo>
                <a:lnTo>
                  <a:pt x="84656" y="18575"/>
                </a:lnTo>
                <a:lnTo>
                  <a:pt x="84656" y="18575"/>
                </a:lnTo>
                <a:lnTo>
                  <a:pt x="86560" y="18575"/>
                </a:lnTo>
                <a:lnTo>
                  <a:pt x="88042" y="17832"/>
                </a:lnTo>
                <a:lnTo>
                  <a:pt x="89735" y="16718"/>
                </a:lnTo>
                <a:lnTo>
                  <a:pt x="90793" y="14860"/>
                </a:lnTo>
                <a:lnTo>
                  <a:pt x="90793" y="14860"/>
                </a:lnTo>
                <a:lnTo>
                  <a:pt x="91428" y="13374"/>
                </a:lnTo>
                <a:lnTo>
                  <a:pt x="91851" y="11517"/>
                </a:lnTo>
                <a:lnTo>
                  <a:pt x="92063" y="9659"/>
                </a:lnTo>
                <a:lnTo>
                  <a:pt x="92275" y="7430"/>
                </a:lnTo>
                <a:lnTo>
                  <a:pt x="71746" y="7430"/>
                </a:lnTo>
                <a:lnTo>
                  <a:pt x="86137" y="46811"/>
                </a:lnTo>
                <a:lnTo>
                  <a:pt x="86137" y="46811"/>
                </a:lnTo>
                <a:lnTo>
                  <a:pt x="88677" y="44210"/>
                </a:lnTo>
                <a:lnTo>
                  <a:pt x="91640" y="42724"/>
                </a:lnTo>
                <a:lnTo>
                  <a:pt x="94603" y="41609"/>
                </a:lnTo>
                <a:lnTo>
                  <a:pt x="97566" y="41238"/>
                </a:lnTo>
                <a:lnTo>
                  <a:pt x="97566" y="41238"/>
                </a:lnTo>
                <a:lnTo>
                  <a:pt x="99682" y="41609"/>
                </a:lnTo>
                <a:lnTo>
                  <a:pt x="101798" y="41981"/>
                </a:lnTo>
                <a:lnTo>
                  <a:pt x="103915" y="43095"/>
                </a:lnTo>
                <a:lnTo>
                  <a:pt x="106031" y="44210"/>
                </a:lnTo>
                <a:lnTo>
                  <a:pt x="108148" y="45696"/>
                </a:lnTo>
                <a:lnTo>
                  <a:pt x="109841" y="47925"/>
                </a:lnTo>
                <a:lnTo>
                  <a:pt x="111746" y="50154"/>
                </a:lnTo>
                <a:lnTo>
                  <a:pt x="113439" y="52755"/>
                </a:lnTo>
                <a:lnTo>
                  <a:pt x="113439" y="52755"/>
                </a:lnTo>
                <a:close/>
                <a:moveTo>
                  <a:pt x="36613" y="106625"/>
                </a:moveTo>
                <a:lnTo>
                  <a:pt x="36613" y="106625"/>
                </a:lnTo>
                <a:lnTo>
                  <a:pt x="37883" y="104396"/>
                </a:lnTo>
                <a:lnTo>
                  <a:pt x="39153" y="101795"/>
                </a:lnTo>
                <a:lnTo>
                  <a:pt x="40211" y="98823"/>
                </a:lnTo>
                <a:lnTo>
                  <a:pt x="41058" y="95851"/>
                </a:lnTo>
                <a:lnTo>
                  <a:pt x="41693" y="92879"/>
                </a:lnTo>
                <a:lnTo>
                  <a:pt x="42328" y="89164"/>
                </a:lnTo>
                <a:lnTo>
                  <a:pt x="42539" y="86191"/>
                </a:lnTo>
                <a:lnTo>
                  <a:pt x="42962" y="82476"/>
                </a:lnTo>
                <a:lnTo>
                  <a:pt x="22222" y="82476"/>
                </a:lnTo>
                <a:lnTo>
                  <a:pt x="22222" y="82476"/>
                </a:lnTo>
                <a:lnTo>
                  <a:pt x="21798" y="82476"/>
                </a:lnTo>
                <a:lnTo>
                  <a:pt x="21587" y="82105"/>
                </a:lnTo>
                <a:lnTo>
                  <a:pt x="21587" y="82105"/>
                </a:lnTo>
                <a:lnTo>
                  <a:pt x="21164" y="80990"/>
                </a:lnTo>
                <a:lnTo>
                  <a:pt x="21375" y="80247"/>
                </a:lnTo>
                <a:lnTo>
                  <a:pt x="31322" y="48668"/>
                </a:lnTo>
                <a:lnTo>
                  <a:pt x="31322" y="48668"/>
                </a:lnTo>
                <a:lnTo>
                  <a:pt x="29206" y="47182"/>
                </a:lnTo>
                <a:lnTo>
                  <a:pt x="27089" y="46068"/>
                </a:lnTo>
                <a:lnTo>
                  <a:pt x="24761" y="45325"/>
                </a:lnTo>
                <a:lnTo>
                  <a:pt x="22645" y="44953"/>
                </a:lnTo>
                <a:lnTo>
                  <a:pt x="22645" y="44953"/>
                </a:lnTo>
                <a:lnTo>
                  <a:pt x="20529" y="45325"/>
                </a:lnTo>
                <a:lnTo>
                  <a:pt x="18412" y="45696"/>
                </a:lnTo>
                <a:lnTo>
                  <a:pt x="16507" y="46439"/>
                </a:lnTo>
                <a:lnTo>
                  <a:pt x="14603" y="47554"/>
                </a:lnTo>
                <a:lnTo>
                  <a:pt x="12910" y="49040"/>
                </a:lnTo>
                <a:lnTo>
                  <a:pt x="11216" y="50897"/>
                </a:lnTo>
                <a:lnTo>
                  <a:pt x="9523" y="52755"/>
                </a:lnTo>
                <a:lnTo>
                  <a:pt x="8042" y="55356"/>
                </a:lnTo>
                <a:lnTo>
                  <a:pt x="8042" y="55356"/>
                </a:lnTo>
                <a:lnTo>
                  <a:pt x="6772" y="57956"/>
                </a:lnTo>
                <a:lnTo>
                  <a:pt x="5502" y="61300"/>
                </a:lnTo>
                <a:lnTo>
                  <a:pt x="4444" y="63900"/>
                </a:lnTo>
                <a:lnTo>
                  <a:pt x="3597" y="67244"/>
                </a:lnTo>
                <a:lnTo>
                  <a:pt x="2962" y="70216"/>
                </a:lnTo>
                <a:lnTo>
                  <a:pt x="2539" y="73560"/>
                </a:lnTo>
                <a:lnTo>
                  <a:pt x="2328" y="77275"/>
                </a:lnTo>
                <a:lnTo>
                  <a:pt x="2328" y="80619"/>
                </a:lnTo>
                <a:lnTo>
                  <a:pt x="2328" y="80619"/>
                </a:lnTo>
                <a:lnTo>
                  <a:pt x="2328" y="84334"/>
                </a:lnTo>
                <a:lnTo>
                  <a:pt x="2539" y="87678"/>
                </a:lnTo>
                <a:lnTo>
                  <a:pt x="2962" y="91021"/>
                </a:lnTo>
                <a:lnTo>
                  <a:pt x="3597" y="94736"/>
                </a:lnTo>
                <a:lnTo>
                  <a:pt x="4444" y="97708"/>
                </a:lnTo>
                <a:lnTo>
                  <a:pt x="5502" y="100681"/>
                </a:lnTo>
                <a:lnTo>
                  <a:pt x="6772" y="103281"/>
                </a:lnTo>
                <a:lnTo>
                  <a:pt x="8042" y="105882"/>
                </a:lnTo>
                <a:lnTo>
                  <a:pt x="8042" y="105882"/>
                </a:lnTo>
                <a:lnTo>
                  <a:pt x="9523" y="108482"/>
                </a:lnTo>
                <a:lnTo>
                  <a:pt x="11216" y="110712"/>
                </a:lnTo>
                <a:lnTo>
                  <a:pt x="12910" y="112198"/>
                </a:lnTo>
                <a:lnTo>
                  <a:pt x="14603" y="113684"/>
                </a:lnTo>
                <a:lnTo>
                  <a:pt x="16507" y="114798"/>
                </a:lnTo>
                <a:lnTo>
                  <a:pt x="18412" y="115541"/>
                </a:lnTo>
                <a:lnTo>
                  <a:pt x="20529" y="116284"/>
                </a:lnTo>
                <a:lnTo>
                  <a:pt x="22645" y="116284"/>
                </a:lnTo>
                <a:lnTo>
                  <a:pt x="22645" y="116284"/>
                </a:lnTo>
                <a:lnTo>
                  <a:pt x="24550" y="116284"/>
                </a:lnTo>
                <a:lnTo>
                  <a:pt x="26455" y="115913"/>
                </a:lnTo>
                <a:lnTo>
                  <a:pt x="28148" y="115170"/>
                </a:lnTo>
                <a:lnTo>
                  <a:pt x="30052" y="114055"/>
                </a:lnTo>
                <a:lnTo>
                  <a:pt x="31534" y="112569"/>
                </a:lnTo>
                <a:lnTo>
                  <a:pt x="33227" y="111083"/>
                </a:lnTo>
                <a:lnTo>
                  <a:pt x="34708" y="108854"/>
                </a:lnTo>
                <a:lnTo>
                  <a:pt x="36613" y="106625"/>
                </a:lnTo>
                <a:lnTo>
                  <a:pt x="36613" y="106625"/>
                </a:lnTo>
                <a:close/>
                <a:moveTo>
                  <a:pt x="40000" y="62786"/>
                </a:moveTo>
                <a:lnTo>
                  <a:pt x="40000" y="62786"/>
                </a:lnTo>
                <a:lnTo>
                  <a:pt x="38730" y="59071"/>
                </a:lnTo>
                <a:lnTo>
                  <a:pt x="37248" y="55727"/>
                </a:lnTo>
                <a:lnTo>
                  <a:pt x="35132" y="53126"/>
                </a:lnTo>
                <a:lnTo>
                  <a:pt x="33227" y="50526"/>
                </a:lnTo>
                <a:lnTo>
                  <a:pt x="24126" y="79133"/>
                </a:lnTo>
                <a:lnTo>
                  <a:pt x="42962" y="79133"/>
                </a:lnTo>
                <a:lnTo>
                  <a:pt x="42962" y="79133"/>
                </a:lnTo>
                <a:lnTo>
                  <a:pt x="42539" y="75046"/>
                </a:lnTo>
                <a:lnTo>
                  <a:pt x="42116" y="70959"/>
                </a:lnTo>
                <a:lnTo>
                  <a:pt x="41269" y="66873"/>
                </a:lnTo>
                <a:lnTo>
                  <a:pt x="40000" y="62786"/>
                </a:lnTo>
                <a:lnTo>
                  <a:pt x="40000" y="62786"/>
                </a:lnTo>
                <a:close/>
                <a:moveTo>
                  <a:pt x="34285" y="47182"/>
                </a:moveTo>
                <a:lnTo>
                  <a:pt x="34285" y="47182"/>
                </a:lnTo>
                <a:lnTo>
                  <a:pt x="36825" y="50154"/>
                </a:lnTo>
                <a:lnTo>
                  <a:pt x="38730" y="53126"/>
                </a:lnTo>
                <a:lnTo>
                  <a:pt x="40423" y="56842"/>
                </a:lnTo>
                <a:lnTo>
                  <a:pt x="41904" y="60928"/>
                </a:lnTo>
                <a:lnTo>
                  <a:pt x="41904" y="60928"/>
                </a:lnTo>
                <a:lnTo>
                  <a:pt x="43174" y="65386"/>
                </a:lnTo>
                <a:lnTo>
                  <a:pt x="44021" y="69845"/>
                </a:lnTo>
                <a:lnTo>
                  <a:pt x="44656" y="74303"/>
                </a:lnTo>
                <a:lnTo>
                  <a:pt x="45079" y="79133"/>
                </a:lnTo>
                <a:lnTo>
                  <a:pt x="57777" y="79133"/>
                </a:lnTo>
                <a:lnTo>
                  <a:pt x="40423" y="28978"/>
                </a:lnTo>
                <a:lnTo>
                  <a:pt x="34285" y="47182"/>
                </a:lnTo>
                <a:close/>
                <a:moveTo>
                  <a:pt x="42116" y="26006"/>
                </a:moveTo>
                <a:lnTo>
                  <a:pt x="59470" y="77275"/>
                </a:lnTo>
                <a:lnTo>
                  <a:pt x="74285" y="26006"/>
                </a:lnTo>
                <a:lnTo>
                  <a:pt x="42116" y="26006"/>
                </a:lnTo>
                <a:close/>
                <a:moveTo>
                  <a:pt x="117883" y="80619"/>
                </a:moveTo>
                <a:lnTo>
                  <a:pt x="117883" y="80619"/>
                </a:lnTo>
                <a:lnTo>
                  <a:pt x="117671" y="77275"/>
                </a:lnTo>
                <a:lnTo>
                  <a:pt x="117460" y="73560"/>
                </a:lnTo>
                <a:lnTo>
                  <a:pt x="117037" y="70216"/>
                </a:lnTo>
                <a:lnTo>
                  <a:pt x="116402" y="67244"/>
                </a:lnTo>
                <a:lnTo>
                  <a:pt x="115555" y="63900"/>
                </a:lnTo>
                <a:lnTo>
                  <a:pt x="114497" y="61300"/>
                </a:lnTo>
                <a:lnTo>
                  <a:pt x="113227" y="57956"/>
                </a:lnTo>
                <a:lnTo>
                  <a:pt x="111957" y="55356"/>
                </a:lnTo>
                <a:lnTo>
                  <a:pt x="111957" y="55356"/>
                </a:lnTo>
                <a:lnTo>
                  <a:pt x="110476" y="52755"/>
                </a:lnTo>
                <a:lnTo>
                  <a:pt x="108783" y="50897"/>
                </a:lnTo>
                <a:lnTo>
                  <a:pt x="107089" y="49040"/>
                </a:lnTo>
                <a:lnTo>
                  <a:pt x="105185" y="47554"/>
                </a:lnTo>
                <a:lnTo>
                  <a:pt x="103280" y="46439"/>
                </a:lnTo>
                <a:lnTo>
                  <a:pt x="101375" y="45696"/>
                </a:lnTo>
                <a:lnTo>
                  <a:pt x="99470" y="45325"/>
                </a:lnTo>
                <a:lnTo>
                  <a:pt x="97566" y="44953"/>
                </a:lnTo>
                <a:lnTo>
                  <a:pt x="97566" y="44953"/>
                </a:lnTo>
                <a:lnTo>
                  <a:pt x="94814" y="45325"/>
                </a:lnTo>
                <a:lnTo>
                  <a:pt x="92275" y="46068"/>
                </a:lnTo>
                <a:lnTo>
                  <a:pt x="89735" y="47554"/>
                </a:lnTo>
                <a:lnTo>
                  <a:pt x="87195" y="49783"/>
                </a:lnTo>
                <a:lnTo>
                  <a:pt x="98624" y="79876"/>
                </a:lnTo>
                <a:lnTo>
                  <a:pt x="98624" y="79876"/>
                </a:lnTo>
                <a:lnTo>
                  <a:pt x="98835" y="80619"/>
                </a:lnTo>
                <a:lnTo>
                  <a:pt x="98835" y="81362"/>
                </a:lnTo>
                <a:lnTo>
                  <a:pt x="98624" y="82105"/>
                </a:lnTo>
                <a:lnTo>
                  <a:pt x="98201" y="82476"/>
                </a:lnTo>
                <a:lnTo>
                  <a:pt x="98201" y="82476"/>
                </a:lnTo>
                <a:lnTo>
                  <a:pt x="97777" y="82848"/>
                </a:lnTo>
                <a:lnTo>
                  <a:pt x="97777" y="82848"/>
                </a:lnTo>
                <a:lnTo>
                  <a:pt x="97142" y="82848"/>
                </a:lnTo>
                <a:lnTo>
                  <a:pt x="96719" y="82105"/>
                </a:lnTo>
                <a:lnTo>
                  <a:pt x="85502" y="51640"/>
                </a:lnTo>
                <a:lnTo>
                  <a:pt x="85502" y="51640"/>
                </a:lnTo>
                <a:lnTo>
                  <a:pt x="83597" y="54241"/>
                </a:lnTo>
                <a:lnTo>
                  <a:pt x="82116" y="57213"/>
                </a:lnTo>
                <a:lnTo>
                  <a:pt x="80634" y="60928"/>
                </a:lnTo>
                <a:lnTo>
                  <a:pt x="79365" y="64643"/>
                </a:lnTo>
                <a:lnTo>
                  <a:pt x="79365" y="64643"/>
                </a:lnTo>
                <a:lnTo>
                  <a:pt x="78306" y="68359"/>
                </a:lnTo>
                <a:lnTo>
                  <a:pt x="77671" y="72445"/>
                </a:lnTo>
                <a:lnTo>
                  <a:pt x="77248" y="76532"/>
                </a:lnTo>
                <a:lnTo>
                  <a:pt x="77248" y="80619"/>
                </a:lnTo>
                <a:lnTo>
                  <a:pt x="77248" y="80619"/>
                </a:lnTo>
                <a:lnTo>
                  <a:pt x="77248" y="84334"/>
                </a:lnTo>
                <a:lnTo>
                  <a:pt x="77460" y="87678"/>
                </a:lnTo>
                <a:lnTo>
                  <a:pt x="77883" y="91021"/>
                </a:lnTo>
                <a:lnTo>
                  <a:pt x="78518" y="94736"/>
                </a:lnTo>
                <a:lnTo>
                  <a:pt x="79365" y="97708"/>
                </a:lnTo>
                <a:lnTo>
                  <a:pt x="80423" y="100681"/>
                </a:lnTo>
                <a:lnTo>
                  <a:pt x="81693" y="103281"/>
                </a:lnTo>
                <a:lnTo>
                  <a:pt x="82962" y="105882"/>
                </a:lnTo>
                <a:lnTo>
                  <a:pt x="82962" y="105882"/>
                </a:lnTo>
                <a:lnTo>
                  <a:pt x="84444" y="108482"/>
                </a:lnTo>
                <a:lnTo>
                  <a:pt x="86137" y="110712"/>
                </a:lnTo>
                <a:lnTo>
                  <a:pt x="87830" y="112198"/>
                </a:lnTo>
                <a:lnTo>
                  <a:pt x="89735" y="113684"/>
                </a:lnTo>
                <a:lnTo>
                  <a:pt x="91640" y="114798"/>
                </a:lnTo>
                <a:lnTo>
                  <a:pt x="93544" y="115541"/>
                </a:lnTo>
                <a:lnTo>
                  <a:pt x="95449" y="116284"/>
                </a:lnTo>
                <a:lnTo>
                  <a:pt x="97566" y="116284"/>
                </a:lnTo>
                <a:lnTo>
                  <a:pt x="97566" y="116284"/>
                </a:lnTo>
                <a:lnTo>
                  <a:pt x="99470" y="116284"/>
                </a:lnTo>
                <a:lnTo>
                  <a:pt x="101375" y="115541"/>
                </a:lnTo>
                <a:lnTo>
                  <a:pt x="103280" y="114798"/>
                </a:lnTo>
                <a:lnTo>
                  <a:pt x="105185" y="113684"/>
                </a:lnTo>
                <a:lnTo>
                  <a:pt x="107089" y="112198"/>
                </a:lnTo>
                <a:lnTo>
                  <a:pt x="108783" y="110712"/>
                </a:lnTo>
                <a:lnTo>
                  <a:pt x="110476" y="108482"/>
                </a:lnTo>
                <a:lnTo>
                  <a:pt x="111957" y="105882"/>
                </a:lnTo>
                <a:lnTo>
                  <a:pt x="111957" y="105882"/>
                </a:lnTo>
                <a:lnTo>
                  <a:pt x="113227" y="103281"/>
                </a:lnTo>
                <a:lnTo>
                  <a:pt x="114497" y="100681"/>
                </a:lnTo>
                <a:lnTo>
                  <a:pt x="115555" y="97708"/>
                </a:lnTo>
                <a:lnTo>
                  <a:pt x="116402" y="94736"/>
                </a:lnTo>
                <a:lnTo>
                  <a:pt x="117037" y="91021"/>
                </a:lnTo>
                <a:lnTo>
                  <a:pt x="117460" y="87678"/>
                </a:lnTo>
                <a:lnTo>
                  <a:pt x="117671" y="84334"/>
                </a:lnTo>
                <a:lnTo>
                  <a:pt x="117883" y="80619"/>
                </a:lnTo>
                <a:lnTo>
                  <a:pt x="117883" y="806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38" name="Shape 438"/>
          <p:cNvSpPr/>
          <p:nvPr/>
        </p:nvSpPr>
        <p:spPr>
          <a:xfrm>
            <a:off x="961266" y="3239250"/>
            <a:ext cx="377313" cy="37964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2222" y="14444"/>
                </a:moveTo>
                <a:lnTo>
                  <a:pt x="19259" y="16666"/>
                </a:lnTo>
                <a:lnTo>
                  <a:pt x="48148" y="45185"/>
                </a:lnTo>
                <a:lnTo>
                  <a:pt x="48148" y="45185"/>
                </a:lnTo>
                <a:lnTo>
                  <a:pt x="48518" y="45925"/>
                </a:lnTo>
                <a:lnTo>
                  <a:pt x="48888" y="46666"/>
                </a:lnTo>
                <a:lnTo>
                  <a:pt x="48518" y="47407"/>
                </a:lnTo>
                <a:lnTo>
                  <a:pt x="48148" y="48148"/>
                </a:lnTo>
                <a:lnTo>
                  <a:pt x="48148" y="48148"/>
                </a:lnTo>
                <a:lnTo>
                  <a:pt x="47407" y="48518"/>
                </a:lnTo>
                <a:lnTo>
                  <a:pt x="47037" y="48518"/>
                </a:lnTo>
                <a:lnTo>
                  <a:pt x="47037" y="48518"/>
                </a:lnTo>
                <a:lnTo>
                  <a:pt x="46296" y="48518"/>
                </a:lnTo>
                <a:lnTo>
                  <a:pt x="45555" y="48148"/>
                </a:lnTo>
                <a:lnTo>
                  <a:pt x="17037" y="19259"/>
                </a:lnTo>
                <a:lnTo>
                  <a:pt x="14444" y="21851"/>
                </a:lnTo>
                <a:lnTo>
                  <a:pt x="14444" y="21851"/>
                </a:lnTo>
                <a:lnTo>
                  <a:pt x="13703" y="22222"/>
                </a:lnTo>
                <a:lnTo>
                  <a:pt x="13333" y="22222"/>
                </a:lnTo>
                <a:lnTo>
                  <a:pt x="13333" y="22222"/>
                </a:lnTo>
                <a:lnTo>
                  <a:pt x="12592" y="22222"/>
                </a:lnTo>
                <a:lnTo>
                  <a:pt x="11851" y="21851"/>
                </a:lnTo>
                <a:lnTo>
                  <a:pt x="740" y="10740"/>
                </a:lnTo>
                <a:lnTo>
                  <a:pt x="740" y="10740"/>
                </a:lnTo>
                <a:lnTo>
                  <a:pt x="370" y="10000"/>
                </a:lnTo>
                <a:lnTo>
                  <a:pt x="0" y="9259"/>
                </a:lnTo>
                <a:lnTo>
                  <a:pt x="370" y="8518"/>
                </a:lnTo>
                <a:lnTo>
                  <a:pt x="740" y="7777"/>
                </a:lnTo>
                <a:lnTo>
                  <a:pt x="8148" y="370"/>
                </a:lnTo>
                <a:lnTo>
                  <a:pt x="8148" y="370"/>
                </a:lnTo>
                <a:lnTo>
                  <a:pt x="8888" y="0"/>
                </a:lnTo>
                <a:lnTo>
                  <a:pt x="9629" y="0"/>
                </a:lnTo>
                <a:lnTo>
                  <a:pt x="10000" y="0"/>
                </a:lnTo>
                <a:lnTo>
                  <a:pt x="10740" y="370"/>
                </a:lnTo>
                <a:lnTo>
                  <a:pt x="22222" y="11481"/>
                </a:lnTo>
                <a:lnTo>
                  <a:pt x="22222" y="11481"/>
                </a:lnTo>
                <a:lnTo>
                  <a:pt x="22592" y="12222"/>
                </a:lnTo>
                <a:lnTo>
                  <a:pt x="22962" y="12962"/>
                </a:lnTo>
                <a:lnTo>
                  <a:pt x="22592" y="13703"/>
                </a:lnTo>
                <a:lnTo>
                  <a:pt x="22222" y="14444"/>
                </a:lnTo>
                <a:lnTo>
                  <a:pt x="22222" y="14444"/>
                </a:lnTo>
                <a:close/>
                <a:moveTo>
                  <a:pt x="93333" y="18148"/>
                </a:moveTo>
                <a:lnTo>
                  <a:pt x="93333" y="18148"/>
                </a:lnTo>
                <a:lnTo>
                  <a:pt x="92962" y="18888"/>
                </a:lnTo>
                <a:lnTo>
                  <a:pt x="92592" y="19629"/>
                </a:lnTo>
                <a:lnTo>
                  <a:pt x="92962" y="20370"/>
                </a:lnTo>
                <a:lnTo>
                  <a:pt x="93333" y="20740"/>
                </a:lnTo>
                <a:lnTo>
                  <a:pt x="98888" y="26296"/>
                </a:lnTo>
                <a:lnTo>
                  <a:pt x="98888" y="26296"/>
                </a:lnTo>
                <a:lnTo>
                  <a:pt x="99629" y="27037"/>
                </a:lnTo>
                <a:lnTo>
                  <a:pt x="100370" y="27407"/>
                </a:lnTo>
                <a:lnTo>
                  <a:pt x="101111" y="27037"/>
                </a:lnTo>
                <a:lnTo>
                  <a:pt x="101851" y="26296"/>
                </a:lnTo>
                <a:lnTo>
                  <a:pt x="115185" y="13333"/>
                </a:lnTo>
                <a:lnTo>
                  <a:pt x="115185" y="13333"/>
                </a:lnTo>
                <a:lnTo>
                  <a:pt x="115925" y="12962"/>
                </a:lnTo>
                <a:lnTo>
                  <a:pt x="117037" y="12962"/>
                </a:lnTo>
                <a:lnTo>
                  <a:pt x="117037" y="12962"/>
                </a:lnTo>
                <a:lnTo>
                  <a:pt x="117777" y="13333"/>
                </a:lnTo>
                <a:lnTo>
                  <a:pt x="118148" y="14074"/>
                </a:lnTo>
                <a:lnTo>
                  <a:pt x="118148" y="14074"/>
                </a:lnTo>
                <a:lnTo>
                  <a:pt x="119259" y="17407"/>
                </a:lnTo>
                <a:lnTo>
                  <a:pt x="120000" y="20740"/>
                </a:lnTo>
                <a:lnTo>
                  <a:pt x="120000" y="23703"/>
                </a:lnTo>
                <a:lnTo>
                  <a:pt x="119629" y="27407"/>
                </a:lnTo>
                <a:lnTo>
                  <a:pt x="119629" y="27407"/>
                </a:lnTo>
                <a:lnTo>
                  <a:pt x="118888" y="31111"/>
                </a:lnTo>
                <a:lnTo>
                  <a:pt x="117407" y="34074"/>
                </a:lnTo>
                <a:lnTo>
                  <a:pt x="115555" y="37037"/>
                </a:lnTo>
                <a:lnTo>
                  <a:pt x="113333" y="39629"/>
                </a:lnTo>
                <a:lnTo>
                  <a:pt x="113333" y="39629"/>
                </a:lnTo>
                <a:lnTo>
                  <a:pt x="111481" y="41111"/>
                </a:lnTo>
                <a:lnTo>
                  <a:pt x="109629" y="42592"/>
                </a:lnTo>
                <a:lnTo>
                  <a:pt x="107407" y="43703"/>
                </a:lnTo>
                <a:lnTo>
                  <a:pt x="105555" y="44814"/>
                </a:lnTo>
                <a:lnTo>
                  <a:pt x="103333" y="45555"/>
                </a:lnTo>
                <a:lnTo>
                  <a:pt x="101111" y="45925"/>
                </a:lnTo>
                <a:lnTo>
                  <a:pt x="98518" y="46296"/>
                </a:lnTo>
                <a:lnTo>
                  <a:pt x="96296" y="46666"/>
                </a:lnTo>
                <a:lnTo>
                  <a:pt x="96296" y="46666"/>
                </a:lnTo>
                <a:lnTo>
                  <a:pt x="92222" y="46296"/>
                </a:lnTo>
                <a:lnTo>
                  <a:pt x="88888" y="45185"/>
                </a:lnTo>
                <a:lnTo>
                  <a:pt x="45185" y="88148"/>
                </a:lnTo>
                <a:lnTo>
                  <a:pt x="45185" y="88148"/>
                </a:lnTo>
                <a:lnTo>
                  <a:pt x="46296" y="91851"/>
                </a:lnTo>
                <a:lnTo>
                  <a:pt x="46666" y="95185"/>
                </a:lnTo>
                <a:lnTo>
                  <a:pt x="46666" y="98518"/>
                </a:lnTo>
                <a:lnTo>
                  <a:pt x="45925" y="101851"/>
                </a:lnTo>
                <a:lnTo>
                  <a:pt x="45925" y="101851"/>
                </a:lnTo>
                <a:lnTo>
                  <a:pt x="45185" y="105185"/>
                </a:lnTo>
                <a:lnTo>
                  <a:pt x="43703" y="108148"/>
                </a:lnTo>
                <a:lnTo>
                  <a:pt x="41851" y="110740"/>
                </a:lnTo>
                <a:lnTo>
                  <a:pt x="39629" y="113333"/>
                </a:lnTo>
                <a:lnTo>
                  <a:pt x="39629" y="113333"/>
                </a:lnTo>
                <a:lnTo>
                  <a:pt x="36296" y="116296"/>
                </a:lnTo>
                <a:lnTo>
                  <a:pt x="32592" y="118148"/>
                </a:lnTo>
                <a:lnTo>
                  <a:pt x="30740" y="118888"/>
                </a:lnTo>
                <a:lnTo>
                  <a:pt x="28518" y="119629"/>
                </a:lnTo>
                <a:lnTo>
                  <a:pt x="24074" y="120000"/>
                </a:lnTo>
                <a:lnTo>
                  <a:pt x="24074" y="120000"/>
                </a:lnTo>
                <a:lnTo>
                  <a:pt x="21851" y="119629"/>
                </a:lnTo>
                <a:lnTo>
                  <a:pt x="18888" y="119259"/>
                </a:lnTo>
                <a:lnTo>
                  <a:pt x="16666" y="118518"/>
                </a:lnTo>
                <a:lnTo>
                  <a:pt x="14444" y="117777"/>
                </a:lnTo>
                <a:lnTo>
                  <a:pt x="14444" y="117777"/>
                </a:lnTo>
                <a:lnTo>
                  <a:pt x="13703" y="117037"/>
                </a:lnTo>
                <a:lnTo>
                  <a:pt x="13333" y="116296"/>
                </a:lnTo>
                <a:lnTo>
                  <a:pt x="13333" y="116296"/>
                </a:lnTo>
                <a:lnTo>
                  <a:pt x="13333" y="115185"/>
                </a:lnTo>
                <a:lnTo>
                  <a:pt x="13703" y="114444"/>
                </a:lnTo>
                <a:lnTo>
                  <a:pt x="27037" y="101481"/>
                </a:lnTo>
                <a:lnTo>
                  <a:pt x="27037" y="101481"/>
                </a:lnTo>
                <a:lnTo>
                  <a:pt x="27407" y="101111"/>
                </a:lnTo>
                <a:lnTo>
                  <a:pt x="27777" y="100370"/>
                </a:lnTo>
                <a:lnTo>
                  <a:pt x="27407" y="99629"/>
                </a:lnTo>
                <a:lnTo>
                  <a:pt x="27037" y="98888"/>
                </a:lnTo>
                <a:lnTo>
                  <a:pt x="21481" y="92962"/>
                </a:lnTo>
                <a:lnTo>
                  <a:pt x="21481" y="92962"/>
                </a:lnTo>
                <a:lnTo>
                  <a:pt x="20740" y="92592"/>
                </a:lnTo>
                <a:lnTo>
                  <a:pt x="19629" y="92222"/>
                </a:lnTo>
                <a:lnTo>
                  <a:pt x="18888" y="92592"/>
                </a:lnTo>
                <a:lnTo>
                  <a:pt x="18148" y="92962"/>
                </a:lnTo>
                <a:lnTo>
                  <a:pt x="5185" y="106296"/>
                </a:lnTo>
                <a:lnTo>
                  <a:pt x="5185" y="106296"/>
                </a:lnTo>
                <a:lnTo>
                  <a:pt x="4444" y="106666"/>
                </a:lnTo>
                <a:lnTo>
                  <a:pt x="3703" y="106666"/>
                </a:lnTo>
                <a:lnTo>
                  <a:pt x="3703" y="106666"/>
                </a:lnTo>
                <a:lnTo>
                  <a:pt x="2592" y="106296"/>
                </a:lnTo>
                <a:lnTo>
                  <a:pt x="2222" y="105555"/>
                </a:lnTo>
                <a:lnTo>
                  <a:pt x="2222" y="105555"/>
                </a:lnTo>
                <a:lnTo>
                  <a:pt x="1111" y="102592"/>
                </a:lnTo>
                <a:lnTo>
                  <a:pt x="370" y="99259"/>
                </a:lnTo>
                <a:lnTo>
                  <a:pt x="370" y="95925"/>
                </a:lnTo>
                <a:lnTo>
                  <a:pt x="740" y="92592"/>
                </a:lnTo>
                <a:lnTo>
                  <a:pt x="740" y="92592"/>
                </a:lnTo>
                <a:lnTo>
                  <a:pt x="1481" y="88888"/>
                </a:lnTo>
                <a:lnTo>
                  <a:pt x="2962" y="85555"/>
                </a:lnTo>
                <a:lnTo>
                  <a:pt x="4814" y="82962"/>
                </a:lnTo>
                <a:lnTo>
                  <a:pt x="7037" y="80370"/>
                </a:lnTo>
                <a:lnTo>
                  <a:pt x="7037" y="80370"/>
                </a:lnTo>
                <a:lnTo>
                  <a:pt x="8888" y="78518"/>
                </a:lnTo>
                <a:lnTo>
                  <a:pt x="10740" y="77037"/>
                </a:lnTo>
                <a:lnTo>
                  <a:pt x="12592" y="75925"/>
                </a:lnTo>
                <a:lnTo>
                  <a:pt x="14444" y="74814"/>
                </a:lnTo>
                <a:lnTo>
                  <a:pt x="16666" y="74074"/>
                </a:lnTo>
                <a:lnTo>
                  <a:pt x="18888" y="73703"/>
                </a:lnTo>
                <a:lnTo>
                  <a:pt x="21851" y="73333"/>
                </a:lnTo>
                <a:lnTo>
                  <a:pt x="24074" y="73333"/>
                </a:lnTo>
                <a:lnTo>
                  <a:pt x="24074" y="73333"/>
                </a:lnTo>
                <a:lnTo>
                  <a:pt x="28148" y="73703"/>
                </a:lnTo>
                <a:lnTo>
                  <a:pt x="31481" y="74814"/>
                </a:lnTo>
                <a:lnTo>
                  <a:pt x="74814" y="31481"/>
                </a:lnTo>
                <a:lnTo>
                  <a:pt x="74814" y="31481"/>
                </a:lnTo>
                <a:lnTo>
                  <a:pt x="73703" y="27777"/>
                </a:lnTo>
                <a:lnTo>
                  <a:pt x="73333" y="24814"/>
                </a:lnTo>
                <a:lnTo>
                  <a:pt x="73333" y="21481"/>
                </a:lnTo>
                <a:lnTo>
                  <a:pt x="74074" y="18148"/>
                </a:lnTo>
                <a:lnTo>
                  <a:pt x="74074" y="18148"/>
                </a:lnTo>
                <a:lnTo>
                  <a:pt x="74814" y="14814"/>
                </a:lnTo>
                <a:lnTo>
                  <a:pt x="76296" y="11851"/>
                </a:lnTo>
                <a:lnTo>
                  <a:pt x="78148" y="8888"/>
                </a:lnTo>
                <a:lnTo>
                  <a:pt x="80370" y="6666"/>
                </a:lnTo>
                <a:lnTo>
                  <a:pt x="80370" y="6666"/>
                </a:lnTo>
                <a:lnTo>
                  <a:pt x="83333" y="4074"/>
                </a:lnTo>
                <a:lnTo>
                  <a:pt x="85925" y="2592"/>
                </a:lnTo>
                <a:lnTo>
                  <a:pt x="89259" y="1111"/>
                </a:lnTo>
                <a:lnTo>
                  <a:pt x="92592" y="370"/>
                </a:lnTo>
                <a:lnTo>
                  <a:pt x="92592" y="370"/>
                </a:lnTo>
                <a:lnTo>
                  <a:pt x="95925" y="0"/>
                </a:lnTo>
                <a:lnTo>
                  <a:pt x="99259" y="0"/>
                </a:lnTo>
                <a:lnTo>
                  <a:pt x="102592" y="740"/>
                </a:lnTo>
                <a:lnTo>
                  <a:pt x="105555" y="2222"/>
                </a:lnTo>
                <a:lnTo>
                  <a:pt x="105555" y="2222"/>
                </a:lnTo>
                <a:lnTo>
                  <a:pt x="106296" y="2592"/>
                </a:lnTo>
                <a:lnTo>
                  <a:pt x="107037" y="3703"/>
                </a:lnTo>
                <a:lnTo>
                  <a:pt x="107037" y="3703"/>
                </a:lnTo>
                <a:lnTo>
                  <a:pt x="107037" y="4444"/>
                </a:lnTo>
                <a:lnTo>
                  <a:pt x="106296" y="5185"/>
                </a:lnTo>
                <a:lnTo>
                  <a:pt x="93333" y="18148"/>
                </a:lnTo>
                <a:close/>
                <a:moveTo>
                  <a:pt x="88888" y="19629"/>
                </a:moveTo>
                <a:lnTo>
                  <a:pt x="88888" y="19629"/>
                </a:lnTo>
                <a:lnTo>
                  <a:pt x="89629" y="17407"/>
                </a:lnTo>
                <a:lnTo>
                  <a:pt x="90740" y="15185"/>
                </a:lnTo>
                <a:lnTo>
                  <a:pt x="101851" y="4444"/>
                </a:lnTo>
                <a:lnTo>
                  <a:pt x="101851" y="4444"/>
                </a:lnTo>
                <a:lnTo>
                  <a:pt x="99259" y="3703"/>
                </a:lnTo>
                <a:lnTo>
                  <a:pt x="96666" y="3703"/>
                </a:lnTo>
                <a:lnTo>
                  <a:pt x="94074" y="3703"/>
                </a:lnTo>
                <a:lnTo>
                  <a:pt x="91851" y="4074"/>
                </a:lnTo>
                <a:lnTo>
                  <a:pt x="89629" y="4814"/>
                </a:lnTo>
                <a:lnTo>
                  <a:pt x="87407" y="5925"/>
                </a:lnTo>
                <a:lnTo>
                  <a:pt x="85185" y="7407"/>
                </a:lnTo>
                <a:lnTo>
                  <a:pt x="83333" y="9259"/>
                </a:lnTo>
                <a:lnTo>
                  <a:pt x="83333" y="9259"/>
                </a:lnTo>
                <a:lnTo>
                  <a:pt x="81111" y="11481"/>
                </a:lnTo>
                <a:lnTo>
                  <a:pt x="79629" y="13703"/>
                </a:lnTo>
                <a:lnTo>
                  <a:pt x="78518" y="16296"/>
                </a:lnTo>
                <a:lnTo>
                  <a:pt x="77407" y="19259"/>
                </a:lnTo>
                <a:lnTo>
                  <a:pt x="77407" y="19259"/>
                </a:lnTo>
                <a:lnTo>
                  <a:pt x="77037" y="22592"/>
                </a:lnTo>
                <a:lnTo>
                  <a:pt x="77037" y="25185"/>
                </a:lnTo>
                <a:lnTo>
                  <a:pt x="77777" y="28148"/>
                </a:lnTo>
                <a:lnTo>
                  <a:pt x="78518" y="31111"/>
                </a:lnTo>
                <a:lnTo>
                  <a:pt x="78518" y="31111"/>
                </a:lnTo>
                <a:lnTo>
                  <a:pt x="78518" y="32222"/>
                </a:lnTo>
                <a:lnTo>
                  <a:pt x="78148" y="33333"/>
                </a:lnTo>
                <a:lnTo>
                  <a:pt x="33333" y="78148"/>
                </a:lnTo>
                <a:lnTo>
                  <a:pt x="33333" y="78148"/>
                </a:lnTo>
                <a:lnTo>
                  <a:pt x="32592" y="78518"/>
                </a:lnTo>
                <a:lnTo>
                  <a:pt x="31481" y="78518"/>
                </a:lnTo>
                <a:lnTo>
                  <a:pt x="31481" y="78518"/>
                </a:lnTo>
                <a:lnTo>
                  <a:pt x="27777" y="77407"/>
                </a:lnTo>
                <a:lnTo>
                  <a:pt x="24074" y="77037"/>
                </a:lnTo>
                <a:lnTo>
                  <a:pt x="24074" y="77037"/>
                </a:lnTo>
                <a:lnTo>
                  <a:pt x="19629" y="77407"/>
                </a:lnTo>
                <a:lnTo>
                  <a:pt x="16296" y="78518"/>
                </a:lnTo>
                <a:lnTo>
                  <a:pt x="12592" y="80370"/>
                </a:lnTo>
                <a:lnTo>
                  <a:pt x="9629" y="82962"/>
                </a:lnTo>
                <a:lnTo>
                  <a:pt x="9629" y="82962"/>
                </a:lnTo>
                <a:lnTo>
                  <a:pt x="7777" y="84814"/>
                </a:lnTo>
                <a:lnTo>
                  <a:pt x="6296" y="87037"/>
                </a:lnTo>
                <a:lnTo>
                  <a:pt x="5185" y="89259"/>
                </a:lnTo>
                <a:lnTo>
                  <a:pt x="4444" y="91851"/>
                </a:lnTo>
                <a:lnTo>
                  <a:pt x="4074" y="94074"/>
                </a:lnTo>
                <a:lnTo>
                  <a:pt x="3703" y="96296"/>
                </a:lnTo>
                <a:lnTo>
                  <a:pt x="4074" y="98888"/>
                </a:lnTo>
                <a:lnTo>
                  <a:pt x="4444" y="101481"/>
                </a:lnTo>
                <a:lnTo>
                  <a:pt x="15555" y="90000"/>
                </a:lnTo>
                <a:lnTo>
                  <a:pt x="15555" y="90000"/>
                </a:lnTo>
                <a:lnTo>
                  <a:pt x="17407" y="88888"/>
                </a:lnTo>
                <a:lnTo>
                  <a:pt x="19629" y="88518"/>
                </a:lnTo>
                <a:lnTo>
                  <a:pt x="19629" y="88518"/>
                </a:lnTo>
                <a:lnTo>
                  <a:pt x="21111" y="88518"/>
                </a:lnTo>
                <a:lnTo>
                  <a:pt x="22222" y="88888"/>
                </a:lnTo>
                <a:lnTo>
                  <a:pt x="23333" y="89259"/>
                </a:lnTo>
                <a:lnTo>
                  <a:pt x="24074" y="90000"/>
                </a:lnTo>
                <a:lnTo>
                  <a:pt x="29629" y="95925"/>
                </a:lnTo>
                <a:lnTo>
                  <a:pt x="29629" y="95925"/>
                </a:lnTo>
                <a:lnTo>
                  <a:pt x="31111" y="98148"/>
                </a:lnTo>
                <a:lnTo>
                  <a:pt x="31481" y="100370"/>
                </a:lnTo>
                <a:lnTo>
                  <a:pt x="31481" y="100370"/>
                </a:lnTo>
                <a:lnTo>
                  <a:pt x="31111" y="101481"/>
                </a:lnTo>
                <a:lnTo>
                  <a:pt x="30740" y="102592"/>
                </a:lnTo>
                <a:lnTo>
                  <a:pt x="30370" y="103333"/>
                </a:lnTo>
                <a:lnTo>
                  <a:pt x="29629" y="104444"/>
                </a:lnTo>
                <a:lnTo>
                  <a:pt x="18148" y="115185"/>
                </a:lnTo>
                <a:lnTo>
                  <a:pt x="18148" y="115185"/>
                </a:lnTo>
                <a:lnTo>
                  <a:pt x="21111" y="115925"/>
                </a:lnTo>
                <a:lnTo>
                  <a:pt x="23703" y="116296"/>
                </a:lnTo>
                <a:lnTo>
                  <a:pt x="25925" y="115925"/>
                </a:lnTo>
                <a:lnTo>
                  <a:pt x="28518" y="115555"/>
                </a:lnTo>
                <a:lnTo>
                  <a:pt x="28518" y="115555"/>
                </a:lnTo>
                <a:lnTo>
                  <a:pt x="30740" y="114814"/>
                </a:lnTo>
                <a:lnTo>
                  <a:pt x="32962" y="113703"/>
                </a:lnTo>
                <a:lnTo>
                  <a:pt x="35185" y="112222"/>
                </a:lnTo>
                <a:lnTo>
                  <a:pt x="37037" y="110740"/>
                </a:lnTo>
                <a:lnTo>
                  <a:pt x="37037" y="110740"/>
                </a:lnTo>
                <a:lnTo>
                  <a:pt x="38888" y="108518"/>
                </a:lnTo>
                <a:lnTo>
                  <a:pt x="40740" y="105925"/>
                </a:lnTo>
                <a:lnTo>
                  <a:pt x="41851" y="103333"/>
                </a:lnTo>
                <a:lnTo>
                  <a:pt x="42592" y="100370"/>
                </a:lnTo>
                <a:lnTo>
                  <a:pt x="42592" y="100370"/>
                </a:lnTo>
                <a:lnTo>
                  <a:pt x="42962" y="97407"/>
                </a:lnTo>
                <a:lnTo>
                  <a:pt x="42962" y="94444"/>
                </a:lnTo>
                <a:lnTo>
                  <a:pt x="42222" y="91111"/>
                </a:lnTo>
                <a:lnTo>
                  <a:pt x="41481" y="88518"/>
                </a:lnTo>
                <a:lnTo>
                  <a:pt x="41481" y="88518"/>
                </a:lnTo>
                <a:lnTo>
                  <a:pt x="41481" y="87407"/>
                </a:lnTo>
                <a:lnTo>
                  <a:pt x="41851" y="86296"/>
                </a:lnTo>
                <a:lnTo>
                  <a:pt x="87037" y="41481"/>
                </a:lnTo>
                <a:lnTo>
                  <a:pt x="87037" y="41481"/>
                </a:lnTo>
                <a:lnTo>
                  <a:pt x="87777" y="41111"/>
                </a:lnTo>
                <a:lnTo>
                  <a:pt x="88888" y="41481"/>
                </a:lnTo>
                <a:lnTo>
                  <a:pt x="88888" y="41481"/>
                </a:lnTo>
                <a:lnTo>
                  <a:pt x="92592" y="42592"/>
                </a:lnTo>
                <a:lnTo>
                  <a:pt x="96296" y="42962"/>
                </a:lnTo>
                <a:lnTo>
                  <a:pt x="96296" y="42962"/>
                </a:lnTo>
                <a:lnTo>
                  <a:pt x="100370" y="42592"/>
                </a:lnTo>
                <a:lnTo>
                  <a:pt x="104074" y="41481"/>
                </a:lnTo>
                <a:lnTo>
                  <a:pt x="107407" y="39629"/>
                </a:lnTo>
                <a:lnTo>
                  <a:pt x="110740" y="37037"/>
                </a:lnTo>
                <a:lnTo>
                  <a:pt x="110740" y="37037"/>
                </a:lnTo>
                <a:lnTo>
                  <a:pt x="112592" y="35185"/>
                </a:lnTo>
                <a:lnTo>
                  <a:pt x="114074" y="32962"/>
                </a:lnTo>
                <a:lnTo>
                  <a:pt x="115185" y="30740"/>
                </a:lnTo>
                <a:lnTo>
                  <a:pt x="115925" y="28148"/>
                </a:lnTo>
                <a:lnTo>
                  <a:pt x="116296" y="25925"/>
                </a:lnTo>
                <a:lnTo>
                  <a:pt x="116666" y="23333"/>
                </a:lnTo>
                <a:lnTo>
                  <a:pt x="116296" y="20740"/>
                </a:lnTo>
                <a:lnTo>
                  <a:pt x="115925" y="18518"/>
                </a:lnTo>
                <a:lnTo>
                  <a:pt x="104444" y="29629"/>
                </a:lnTo>
                <a:lnTo>
                  <a:pt x="104444" y="29629"/>
                </a:lnTo>
                <a:lnTo>
                  <a:pt x="103703" y="30370"/>
                </a:lnTo>
                <a:lnTo>
                  <a:pt x="102592" y="30740"/>
                </a:lnTo>
                <a:lnTo>
                  <a:pt x="100370" y="31111"/>
                </a:lnTo>
                <a:lnTo>
                  <a:pt x="100370" y="31111"/>
                </a:lnTo>
                <a:lnTo>
                  <a:pt x="98148" y="30740"/>
                </a:lnTo>
                <a:lnTo>
                  <a:pt x="96296" y="29629"/>
                </a:lnTo>
                <a:lnTo>
                  <a:pt x="90740" y="23703"/>
                </a:lnTo>
                <a:lnTo>
                  <a:pt x="90740" y="23703"/>
                </a:lnTo>
                <a:lnTo>
                  <a:pt x="89629" y="21851"/>
                </a:lnTo>
                <a:lnTo>
                  <a:pt x="88888" y="19629"/>
                </a:lnTo>
                <a:lnTo>
                  <a:pt x="88888" y="19629"/>
                </a:lnTo>
                <a:close/>
                <a:moveTo>
                  <a:pt x="18148" y="12962"/>
                </a:moveTo>
                <a:lnTo>
                  <a:pt x="9629" y="4444"/>
                </a:lnTo>
                <a:lnTo>
                  <a:pt x="4444" y="9259"/>
                </a:lnTo>
                <a:lnTo>
                  <a:pt x="13333" y="17777"/>
                </a:lnTo>
                <a:lnTo>
                  <a:pt x="18148" y="12962"/>
                </a:lnTo>
                <a:close/>
                <a:moveTo>
                  <a:pt x="115185" y="108888"/>
                </a:moveTo>
                <a:lnTo>
                  <a:pt x="115185" y="108888"/>
                </a:lnTo>
                <a:lnTo>
                  <a:pt x="115555" y="108518"/>
                </a:lnTo>
                <a:lnTo>
                  <a:pt x="115925" y="107777"/>
                </a:lnTo>
                <a:lnTo>
                  <a:pt x="115555" y="107037"/>
                </a:lnTo>
                <a:lnTo>
                  <a:pt x="115185" y="106296"/>
                </a:lnTo>
                <a:lnTo>
                  <a:pt x="77407" y="68888"/>
                </a:lnTo>
                <a:lnTo>
                  <a:pt x="77407" y="68888"/>
                </a:lnTo>
                <a:lnTo>
                  <a:pt x="77037" y="68148"/>
                </a:lnTo>
                <a:lnTo>
                  <a:pt x="76666" y="67407"/>
                </a:lnTo>
                <a:lnTo>
                  <a:pt x="77037" y="66666"/>
                </a:lnTo>
                <a:lnTo>
                  <a:pt x="77407" y="66296"/>
                </a:lnTo>
                <a:lnTo>
                  <a:pt x="77407" y="66296"/>
                </a:lnTo>
                <a:lnTo>
                  <a:pt x="78148" y="65555"/>
                </a:lnTo>
                <a:lnTo>
                  <a:pt x="78888" y="65555"/>
                </a:lnTo>
                <a:lnTo>
                  <a:pt x="79259" y="65555"/>
                </a:lnTo>
                <a:lnTo>
                  <a:pt x="80000" y="65925"/>
                </a:lnTo>
                <a:lnTo>
                  <a:pt x="117777" y="103333"/>
                </a:lnTo>
                <a:lnTo>
                  <a:pt x="117777" y="103333"/>
                </a:lnTo>
                <a:lnTo>
                  <a:pt x="119259" y="105555"/>
                </a:lnTo>
                <a:lnTo>
                  <a:pt x="119629" y="107777"/>
                </a:lnTo>
                <a:lnTo>
                  <a:pt x="119629" y="107777"/>
                </a:lnTo>
                <a:lnTo>
                  <a:pt x="119259" y="110000"/>
                </a:lnTo>
                <a:lnTo>
                  <a:pt x="117777" y="111851"/>
                </a:lnTo>
                <a:lnTo>
                  <a:pt x="112592" y="117407"/>
                </a:lnTo>
                <a:lnTo>
                  <a:pt x="112592" y="117407"/>
                </a:lnTo>
                <a:lnTo>
                  <a:pt x="110370" y="118518"/>
                </a:lnTo>
                <a:lnTo>
                  <a:pt x="107777" y="118888"/>
                </a:lnTo>
                <a:lnTo>
                  <a:pt x="107777" y="118888"/>
                </a:lnTo>
                <a:lnTo>
                  <a:pt x="105555" y="118518"/>
                </a:lnTo>
                <a:lnTo>
                  <a:pt x="104814" y="118148"/>
                </a:lnTo>
                <a:lnTo>
                  <a:pt x="103703" y="117407"/>
                </a:lnTo>
                <a:lnTo>
                  <a:pt x="66296" y="80000"/>
                </a:lnTo>
                <a:lnTo>
                  <a:pt x="66296" y="80000"/>
                </a:lnTo>
                <a:lnTo>
                  <a:pt x="65925" y="79259"/>
                </a:lnTo>
                <a:lnTo>
                  <a:pt x="65555" y="78518"/>
                </a:lnTo>
                <a:lnTo>
                  <a:pt x="65925" y="77777"/>
                </a:lnTo>
                <a:lnTo>
                  <a:pt x="66296" y="77407"/>
                </a:lnTo>
                <a:lnTo>
                  <a:pt x="66296" y="77407"/>
                </a:lnTo>
                <a:lnTo>
                  <a:pt x="67037" y="76666"/>
                </a:lnTo>
                <a:lnTo>
                  <a:pt x="67777" y="76666"/>
                </a:lnTo>
                <a:lnTo>
                  <a:pt x="68148" y="76666"/>
                </a:lnTo>
                <a:lnTo>
                  <a:pt x="68888" y="77037"/>
                </a:lnTo>
                <a:lnTo>
                  <a:pt x="106296" y="114444"/>
                </a:lnTo>
                <a:lnTo>
                  <a:pt x="106296" y="114444"/>
                </a:lnTo>
                <a:lnTo>
                  <a:pt x="107037" y="115185"/>
                </a:lnTo>
                <a:lnTo>
                  <a:pt x="108148" y="115555"/>
                </a:lnTo>
                <a:lnTo>
                  <a:pt x="108888" y="115185"/>
                </a:lnTo>
                <a:lnTo>
                  <a:pt x="109259" y="114444"/>
                </a:lnTo>
                <a:lnTo>
                  <a:pt x="115185" y="1088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cs typeface="+mn-ea"/>
              <a:sym typeface="+mn-lt"/>
            </a:endParaRPr>
          </a:p>
        </p:txBody>
      </p:sp>
      <p:sp>
        <p:nvSpPr>
          <p:cNvPr id="439" name="Shape 439"/>
          <p:cNvSpPr/>
          <p:nvPr/>
        </p:nvSpPr>
        <p:spPr>
          <a:xfrm>
            <a:off x="961266" y="4130285"/>
            <a:ext cx="377313" cy="37731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17407"/>
                </a:moveTo>
                <a:lnTo>
                  <a:pt x="12184" y="80740"/>
                </a:lnTo>
                <a:lnTo>
                  <a:pt x="12184" y="80740"/>
                </a:lnTo>
                <a:lnTo>
                  <a:pt x="12553" y="80370"/>
                </a:lnTo>
                <a:lnTo>
                  <a:pt x="76430" y="15925"/>
                </a:lnTo>
                <a:lnTo>
                  <a:pt x="76800" y="15555"/>
                </a:lnTo>
                <a:lnTo>
                  <a:pt x="90461" y="1851"/>
                </a:lnTo>
                <a:lnTo>
                  <a:pt x="90461" y="1851"/>
                </a:lnTo>
                <a:lnTo>
                  <a:pt x="91569" y="1111"/>
                </a:lnTo>
                <a:lnTo>
                  <a:pt x="92307" y="370"/>
                </a:lnTo>
                <a:lnTo>
                  <a:pt x="93415" y="0"/>
                </a:lnTo>
                <a:lnTo>
                  <a:pt x="94523" y="0"/>
                </a:lnTo>
                <a:lnTo>
                  <a:pt x="94523" y="0"/>
                </a:lnTo>
                <a:lnTo>
                  <a:pt x="95630" y="0"/>
                </a:lnTo>
                <a:lnTo>
                  <a:pt x="96738" y="370"/>
                </a:lnTo>
                <a:lnTo>
                  <a:pt x="97846" y="1111"/>
                </a:lnTo>
                <a:lnTo>
                  <a:pt x="98584" y="1851"/>
                </a:lnTo>
                <a:lnTo>
                  <a:pt x="118523" y="21481"/>
                </a:lnTo>
                <a:lnTo>
                  <a:pt x="118523" y="21481"/>
                </a:lnTo>
                <a:lnTo>
                  <a:pt x="119630" y="23333"/>
                </a:lnTo>
                <a:lnTo>
                  <a:pt x="120000" y="25555"/>
                </a:lnTo>
                <a:lnTo>
                  <a:pt x="120000" y="25555"/>
                </a:lnTo>
                <a:lnTo>
                  <a:pt x="119630" y="27777"/>
                </a:lnTo>
                <a:lnTo>
                  <a:pt x="118523" y="30000"/>
                </a:lnTo>
                <a:lnTo>
                  <a:pt x="104861" y="43333"/>
                </a:lnTo>
                <a:lnTo>
                  <a:pt x="104492" y="43333"/>
                </a:lnTo>
                <a:lnTo>
                  <a:pt x="40984" y="108148"/>
                </a:lnTo>
                <a:lnTo>
                  <a:pt x="40984" y="108148"/>
                </a:lnTo>
                <a:lnTo>
                  <a:pt x="39507" y="108518"/>
                </a:lnTo>
                <a:lnTo>
                  <a:pt x="2215" y="120000"/>
                </a:lnTo>
                <a:lnTo>
                  <a:pt x="2215" y="120000"/>
                </a:lnTo>
                <a:lnTo>
                  <a:pt x="1846" y="120000"/>
                </a:lnTo>
                <a:lnTo>
                  <a:pt x="1846" y="120000"/>
                </a:lnTo>
                <a:lnTo>
                  <a:pt x="1107" y="120000"/>
                </a:lnTo>
                <a:lnTo>
                  <a:pt x="369" y="119259"/>
                </a:lnTo>
                <a:lnTo>
                  <a:pt x="369" y="119259"/>
                </a:lnTo>
                <a:lnTo>
                  <a:pt x="0" y="118518"/>
                </a:lnTo>
                <a:lnTo>
                  <a:pt x="0" y="117407"/>
                </a:lnTo>
                <a:lnTo>
                  <a:pt x="0" y="117407"/>
                </a:lnTo>
                <a:close/>
                <a:moveTo>
                  <a:pt x="21046" y="2222"/>
                </a:moveTo>
                <a:lnTo>
                  <a:pt x="21046" y="2222"/>
                </a:lnTo>
                <a:lnTo>
                  <a:pt x="23261" y="1111"/>
                </a:lnTo>
                <a:lnTo>
                  <a:pt x="25846" y="370"/>
                </a:lnTo>
                <a:lnTo>
                  <a:pt x="25846" y="370"/>
                </a:lnTo>
                <a:lnTo>
                  <a:pt x="27323" y="370"/>
                </a:lnTo>
                <a:lnTo>
                  <a:pt x="28430" y="740"/>
                </a:lnTo>
                <a:lnTo>
                  <a:pt x="29907" y="1481"/>
                </a:lnTo>
                <a:lnTo>
                  <a:pt x="31384" y="2222"/>
                </a:lnTo>
                <a:lnTo>
                  <a:pt x="31384" y="2222"/>
                </a:lnTo>
                <a:lnTo>
                  <a:pt x="42461" y="14074"/>
                </a:lnTo>
                <a:lnTo>
                  <a:pt x="55015" y="27777"/>
                </a:lnTo>
                <a:lnTo>
                  <a:pt x="55015" y="27777"/>
                </a:lnTo>
                <a:lnTo>
                  <a:pt x="55753" y="28518"/>
                </a:lnTo>
                <a:lnTo>
                  <a:pt x="55753" y="29259"/>
                </a:lnTo>
                <a:lnTo>
                  <a:pt x="55384" y="29629"/>
                </a:lnTo>
                <a:lnTo>
                  <a:pt x="55015" y="30370"/>
                </a:lnTo>
                <a:lnTo>
                  <a:pt x="55015" y="30370"/>
                </a:lnTo>
                <a:lnTo>
                  <a:pt x="54276" y="30740"/>
                </a:lnTo>
                <a:lnTo>
                  <a:pt x="53907" y="31111"/>
                </a:lnTo>
                <a:lnTo>
                  <a:pt x="53169" y="30740"/>
                </a:lnTo>
                <a:lnTo>
                  <a:pt x="52430" y="30370"/>
                </a:lnTo>
                <a:lnTo>
                  <a:pt x="52430" y="30370"/>
                </a:lnTo>
                <a:lnTo>
                  <a:pt x="40246" y="17037"/>
                </a:lnTo>
                <a:lnTo>
                  <a:pt x="28430" y="4814"/>
                </a:lnTo>
                <a:lnTo>
                  <a:pt x="28430" y="4814"/>
                </a:lnTo>
                <a:lnTo>
                  <a:pt x="27323" y="4074"/>
                </a:lnTo>
                <a:lnTo>
                  <a:pt x="26215" y="3703"/>
                </a:lnTo>
                <a:lnTo>
                  <a:pt x="25107" y="4074"/>
                </a:lnTo>
                <a:lnTo>
                  <a:pt x="24000" y="5185"/>
                </a:lnTo>
                <a:lnTo>
                  <a:pt x="5169" y="24074"/>
                </a:lnTo>
                <a:lnTo>
                  <a:pt x="5169" y="24074"/>
                </a:lnTo>
                <a:lnTo>
                  <a:pt x="4061" y="25185"/>
                </a:lnTo>
                <a:lnTo>
                  <a:pt x="3692" y="26296"/>
                </a:lnTo>
                <a:lnTo>
                  <a:pt x="4061" y="27407"/>
                </a:lnTo>
                <a:lnTo>
                  <a:pt x="5169" y="28518"/>
                </a:lnTo>
                <a:lnTo>
                  <a:pt x="5169" y="28518"/>
                </a:lnTo>
                <a:lnTo>
                  <a:pt x="5538" y="29629"/>
                </a:lnTo>
                <a:lnTo>
                  <a:pt x="5538" y="29629"/>
                </a:lnTo>
                <a:lnTo>
                  <a:pt x="6646" y="30370"/>
                </a:lnTo>
                <a:lnTo>
                  <a:pt x="6646" y="30370"/>
                </a:lnTo>
                <a:lnTo>
                  <a:pt x="7753" y="31481"/>
                </a:lnTo>
                <a:lnTo>
                  <a:pt x="7753" y="31481"/>
                </a:lnTo>
                <a:lnTo>
                  <a:pt x="9600" y="32962"/>
                </a:lnTo>
                <a:lnTo>
                  <a:pt x="22892" y="19259"/>
                </a:lnTo>
                <a:lnTo>
                  <a:pt x="22892" y="19259"/>
                </a:lnTo>
                <a:lnTo>
                  <a:pt x="23630" y="18518"/>
                </a:lnTo>
                <a:lnTo>
                  <a:pt x="24369" y="18518"/>
                </a:lnTo>
                <a:lnTo>
                  <a:pt x="25107" y="18518"/>
                </a:lnTo>
                <a:lnTo>
                  <a:pt x="25476" y="19629"/>
                </a:lnTo>
                <a:lnTo>
                  <a:pt x="25476" y="19629"/>
                </a:lnTo>
                <a:lnTo>
                  <a:pt x="26215" y="20000"/>
                </a:lnTo>
                <a:lnTo>
                  <a:pt x="26215" y="20740"/>
                </a:lnTo>
                <a:lnTo>
                  <a:pt x="26215" y="21481"/>
                </a:lnTo>
                <a:lnTo>
                  <a:pt x="25846" y="22222"/>
                </a:lnTo>
                <a:lnTo>
                  <a:pt x="12184" y="35555"/>
                </a:lnTo>
                <a:lnTo>
                  <a:pt x="12184" y="35555"/>
                </a:lnTo>
                <a:lnTo>
                  <a:pt x="20676" y="44074"/>
                </a:lnTo>
                <a:lnTo>
                  <a:pt x="26584" y="37777"/>
                </a:lnTo>
                <a:lnTo>
                  <a:pt x="26584" y="37777"/>
                </a:lnTo>
                <a:lnTo>
                  <a:pt x="27323" y="37407"/>
                </a:lnTo>
                <a:lnTo>
                  <a:pt x="28061" y="37407"/>
                </a:lnTo>
                <a:lnTo>
                  <a:pt x="28800" y="37407"/>
                </a:lnTo>
                <a:lnTo>
                  <a:pt x="29169" y="38148"/>
                </a:lnTo>
                <a:lnTo>
                  <a:pt x="29169" y="38148"/>
                </a:lnTo>
                <a:lnTo>
                  <a:pt x="29907" y="38518"/>
                </a:lnTo>
                <a:lnTo>
                  <a:pt x="29907" y="39259"/>
                </a:lnTo>
                <a:lnTo>
                  <a:pt x="29907" y="40000"/>
                </a:lnTo>
                <a:lnTo>
                  <a:pt x="29538" y="40740"/>
                </a:lnTo>
                <a:lnTo>
                  <a:pt x="23261" y="46666"/>
                </a:lnTo>
                <a:lnTo>
                  <a:pt x="23261" y="46666"/>
                </a:lnTo>
                <a:lnTo>
                  <a:pt x="29538" y="52962"/>
                </a:lnTo>
                <a:lnTo>
                  <a:pt x="29538" y="52962"/>
                </a:lnTo>
                <a:lnTo>
                  <a:pt x="29907" y="53703"/>
                </a:lnTo>
                <a:lnTo>
                  <a:pt x="29907" y="54074"/>
                </a:lnTo>
                <a:lnTo>
                  <a:pt x="29907" y="54814"/>
                </a:lnTo>
                <a:lnTo>
                  <a:pt x="29538" y="55555"/>
                </a:lnTo>
                <a:lnTo>
                  <a:pt x="29538" y="55555"/>
                </a:lnTo>
                <a:lnTo>
                  <a:pt x="28800" y="55925"/>
                </a:lnTo>
                <a:lnTo>
                  <a:pt x="28061" y="56296"/>
                </a:lnTo>
                <a:lnTo>
                  <a:pt x="28061" y="56296"/>
                </a:lnTo>
                <a:lnTo>
                  <a:pt x="27323" y="55925"/>
                </a:lnTo>
                <a:lnTo>
                  <a:pt x="26953" y="55555"/>
                </a:lnTo>
                <a:lnTo>
                  <a:pt x="26953" y="55555"/>
                </a:lnTo>
                <a:lnTo>
                  <a:pt x="2584" y="31481"/>
                </a:lnTo>
                <a:lnTo>
                  <a:pt x="2584" y="31481"/>
                </a:lnTo>
                <a:lnTo>
                  <a:pt x="1476" y="30370"/>
                </a:lnTo>
                <a:lnTo>
                  <a:pt x="738" y="29259"/>
                </a:lnTo>
                <a:lnTo>
                  <a:pt x="369" y="27777"/>
                </a:lnTo>
                <a:lnTo>
                  <a:pt x="369" y="26666"/>
                </a:lnTo>
                <a:lnTo>
                  <a:pt x="369" y="26666"/>
                </a:lnTo>
                <a:lnTo>
                  <a:pt x="369" y="25185"/>
                </a:lnTo>
                <a:lnTo>
                  <a:pt x="738" y="23703"/>
                </a:lnTo>
                <a:lnTo>
                  <a:pt x="1476" y="22592"/>
                </a:lnTo>
                <a:lnTo>
                  <a:pt x="2215" y="21111"/>
                </a:lnTo>
                <a:lnTo>
                  <a:pt x="21046" y="2222"/>
                </a:lnTo>
                <a:close/>
                <a:moveTo>
                  <a:pt x="4430" y="115555"/>
                </a:moveTo>
                <a:lnTo>
                  <a:pt x="36184" y="105555"/>
                </a:lnTo>
                <a:lnTo>
                  <a:pt x="33969" y="97407"/>
                </a:lnTo>
                <a:lnTo>
                  <a:pt x="24369" y="97407"/>
                </a:lnTo>
                <a:lnTo>
                  <a:pt x="24369" y="97407"/>
                </a:lnTo>
                <a:lnTo>
                  <a:pt x="23630" y="97407"/>
                </a:lnTo>
                <a:lnTo>
                  <a:pt x="22892" y="97037"/>
                </a:lnTo>
                <a:lnTo>
                  <a:pt x="22523" y="96296"/>
                </a:lnTo>
                <a:lnTo>
                  <a:pt x="22523" y="95555"/>
                </a:lnTo>
                <a:lnTo>
                  <a:pt x="22523" y="85555"/>
                </a:lnTo>
                <a:lnTo>
                  <a:pt x="15138" y="84074"/>
                </a:lnTo>
                <a:lnTo>
                  <a:pt x="4430" y="115555"/>
                </a:lnTo>
                <a:close/>
                <a:moveTo>
                  <a:pt x="17353" y="80370"/>
                </a:moveTo>
                <a:lnTo>
                  <a:pt x="24000" y="81851"/>
                </a:lnTo>
                <a:lnTo>
                  <a:pt x="81969" y="23703"/>
                </a:lnTo>
                <a:lnTo>
                  <a:pt x="78276" y="20000"/>
                </a:lnTo>
                <a:lnTo>
                  <a:pt x="17353" y="80370"/>
                </a:lnTo>
                <a:close/>
                <a:moveTo>
                  <a:pt x="26215" y="93703"/>
                </a:moveTo>
                <a:lnTo>
                  <a:pt x="34707" y="93703"/>
                </a:lnTo>
                <a:lnTo>
                  <a:pt x="93415" y="35555"/>
                </a:lnTo>
                <a:lnTo>
                  <a:pt x="84553" y="26296"/>
                </a:lnTo>
                <a:lnTo>
                  <a:pt x="26215" y="85185"/>
                </a:lnTo>
                <a:lnTo>
                  <a:pt x="26215" y="93703"/>
                </a:lnTo>
                <a:close/>
                <a:moveTo>
                  <a:pt x="96000" y="38148"/>
                </a:moveTo>
                <a:lnTo>
                  <a:pt x="37292" y="95925"/>
                </a:lnTo>
                <a:lnTo>
                  <a:pt x="39507" y="103333"/>
                </a:lnTo>
                <a:lnTo>
                  <a:pt x="100430" y="42222"/>
                </a:lnTo>
                <a:lnTo>
                  <a:pt x="96000" y="38148"/>
                </a:lnTo>
                <a:close/>
                <a:moveTo>
                  <a:pt x="81969" y="93333"/>
                </a:moveTo>
                <a:lnTo>
                  <a:pt x="75692" y="99259"/>
                </a:lnTo>
                <a:lnTo>
                  <a:pt x="75692" y="99259"/>
                </a:lnTo>
                <a:lnTo>
                  <a:pt x="84184" y="107777"/>
                </a:lnTo>
                <a:lnTo>
                  <a:pt x="97476" y="94074"/>
                </a:lnTo>
                <a:lnTo>
                  <a:pt x="97476" y="94074"/>
                </a:lnTo>
                <a:lnTo>
                  <a:pt x="98215" y="93703"/>
                </a:lnTo>
                <a:lnTo>
                  <a:pt x="98953" y="93703"/>
                </a:lnTo>
                <a:lnTo>
                  <a:pt x="99692" y="93703"/>
                </a:lnTo>
                <a:lnTo>
                  <a:pt x="100061" y="94444"/>
                </a:lnTo>
                <a:lnTo>
                  <a:pt x="100061" y="94444"/>
                </a:lnTo>
                <a:lnTo>
                  <a:pt x="100800" y="94814"/>
                </a:lnTo>
                <a:lnTo>
                  <a:pt x="100800" y="95555"/>
                </a:lnTo>
                <a:lnTo>
                  <a:pt x="100800" y="96296"/>
                </a:lnTo>
                <a:lnTo>
                  <a:pt x="100430" y="97037"/>
                </a:lnTo>
                <a:lnTo>
                  <a:pt x="86769" y="110370"/>
                </a:lnTo>
                <a:lnTo>
                  <a:pt x="86769" y="110370"/>
                </a:lnTo>
                <a:lnTo>
                  <a:pt x="91200" y="115185"/>
                </a:lnTo>
                <a:lnTo>
                  <a:pt x="91200" y="115185"/>
                </a:lnTo>
                <a:lnTo>
                  <a:pt x="91938" y="115925"/>
                </a:lnTo>
                <a:lnTo>
                  <a:pt x="93415" y="116296"/>
                </a:lnTo>
                <a:lnTo>
                  <a:pt x="93415" y="116296"/>
                </a:lnTo>
                <a:lnTo>
                  <a:pt x="94892" y="115925"/>
                </a:lnTo>
                <a:lnTo>
                  <a:pt x="95630" y="115185"/>
                </a:lnTo>
                <a:lnTo>
                  <a:pt x="114461" y="95925"/>
                </a:lnTo>
                <a:lnTo>
                  <a:pt x="114461" y="95925"/>
                </a:lnTo>
                <a:lnTo>
                  <a:pt x="115200" y="95185"/>
                </a:lnTo>
                <a:lnTo>
                  <a:pt x="115569" y="94444"/>
                </a:lnTo>
                <a:lnTo>
                  <a:pt x="115569" y="93703"/>
                </a:lnTo>
                <a:lnTo>
                  <a:pt x="114830" y="92962"/>
                </a:lnTo>
                <a:lnTo>
                  <a:pt x="89723" y="67777"/>
                </a:lnTo>
                <a:lnTo>
                  <a:pt x="89723" y="67777"/>
                </a:lnTo>
                <a:lnTo>
                  <a:pt x="89353" y="67037"/>
                </a:lnTo>
                <a:lnTo>
                  <a:pt x="88984" y="66296"/>
                </a:lnTo>
                <a:lnTo>
                  <a:pt x="89353" y="65555"/>
                </a:lnTo>
                <a:lnTo>
                  <a:pt x="89723" y="65185"/>
                </a:lnTo>
                <a:lnTo>
                  <a:pt x="89723" y="65185"/>
                </a:lnTo>
                <a:lnTo>
                  <a:pt x="90461" y="64444"/>
                </a:lnTo>
                <a:lnTo>
                  <a:pt x="91200" y="64444"/>
                </a:lnTo>
                <a:lnTo>
                  <a:pt x="91938" y="64814"/>
                </a:lnTo>
                <a:lnTo>
                  <a:pt x="92307" y="65185"/>
                </a:lnTo>
                <a:lnTo>
                  <a:pt x="117415" y="90370"/>
                </a:lnTo>
                <a:lnTo>
                  <a:pt x="117415" y="90370"/>
                </a:lnTo>
                <a:lnTo>
                  <a:pt x="118153" y="91111"/>
                </a:lnTo>
                <a:lnTo>
                  <a:pt x="118523" y="92222"/>
                </a:lnTo>
                <a:lnTo>
                  <a:pt x="118892" y="93333"/>
                </a:lnTo>
                <a:lnTo>
                  <a:pt x="118892" y="94444"/>
                </a:lnTo>
                <a:lnTo>
                  <a:pt x="118892" y="94444"/>
                </a:lnTo>
                <a:lnTo>
                  <a:pt x="118523" y="96666"/>
                </a:lnTo>
                <a:lnTo>
                  <a:pt x="117415" y="98888"/>
                </a:lnTo>
                <a:lnTo>
                  <a:pt x="98584" y="118148"/>
                </a:lnTo>
                <a:lnTo>
                  <a:pt x="98584" y="118148"/>
                </a:lnTo>
                <a:lnTo>
                  <a:pt x="97476" y="118888"/>
                </a:lnTo>
                <a:lnTo>
                  <a:pt x="96000" y="119259"/>
                </a:lnTo>
                <a:lnTo>
                  <a:pt x="94892" y="119629"/>
                </a:lnTo>
                <a:lnTo>
                  <a:pt x="93415" y="120000"/>
                </a:lnTo>
                <a:lnTo>
                  <a:pt x="93415" y="120000"/>
                </a:lnTo>
                <a:lnTo>
                  <a:pt x="91938" y="119629"/>
                </a:lnTo>
                <a:lnTo>
                  <a:pt x="90461" y="119259"/>
                </a:lnTo>
                <a:lnTo>
                  <a:pt x="89353" y="118888"/>
                </a:lnTo>
                <a:lnTo>
                  <a:pt x="88246" y="118148"/>
                </a:lnTo>
                <a:lnTo>
                  <a:pt x="88246" y="118148"/>
                </a:lnTo>
                <a:lnTo>
                  <a:pt x="78276" y="107037"/>
                </a:lnTo>
                <a:lnTo>
                  <a:pt x="64615" y="93333"/>
                </a:lnTo>
                <a:lnTo>
                  <a:pt x="64615" y="93333"/>
                </a:lnTo>
                <a:lnTo>
                  <a:pt x="64246" y="92592"/>
                </a:lnTo>
                <a:lnTo>
                  <a:pt x="63876" y="92222"/>
                </a:lnTo>
                <a:lnTo>
                  <a:pt x="64246" y="91481"/>
                </a:lnTo>
                <a:lnTo>
                  <a:pt x="64615" y="90740"/>
                </a:lnTo>
                <a:lnTo>
                  <a:pt x="64615" y="90740"/>
                </a:lnTo>
                <a:lnTo>
                  <a:pt x="65353" y="90370"/>
                </a:lnTo>
                <a:lnTo>
                  <a:pt x="66092" y="90000"/>
                </a:lnTo>
                <a:lnTo>
                  <a:pt x="66461" y="90370"/>
                </a:lnTo>
                <a:lnTo>
                  <a:pt x="67200" y="90740"/>
                </a:lnTo>
                <a:lnTo>
                  <a:pt x="67200" y="90740"/>
                </a:lnTo>
                <a:lnTo>
                  <a:pt x="73107" y="96666"/>
                </a:lnTo>
                <a:lnTo>
                  <a:pt x="79015" y="90370"/>
                </a:lnTo>
                <a:lnTo>
                  <a:pt x="79015" y="90370"/>
                </a:lnTo>
                <a:lnTo>
                  <a:pt x="79753" y="90000"/>
                </a:lnTo>
                <a:lnTo>
                  <a:pt x="80492" y="90000"/>
                </a:lnTo>
                <a:lnTo>
                  <a:pt x="81230" y="90000"/>
                </a:lnTo>
                <a:lnTo>
                  <a:pt x="81600" y="90740"/>
                </a:lnTo>
                <a:lnTo>
                  <a:pt x="81600" y="90740"/>
                </a:lnTo>
                <a:lnTo>
                  <a:pt x="82338" y="91111"/>
                </a:lnTo>
                <a:lnTo>
                  <a:pt x="82338" y="91851"/>
                </a:lnTo>
                <a:lnTo>
                  <a:pt x="82338" y="92592"/>
                </a:lnTo>
                <a:lnTo>
                  <a:pt x="81969" y="93333"/>
                </a:lnTo>
                <a:lnTo>
                  <a:pt x="81969" y="93333"/>
                </a:lnTo>
                <a:close/>
                <a:moveTo>
                  <a:pt x="80492" y="17037"/>
                </a:moveTo>
                <a:lnTo>
                  <a:pt x="103015" y="39629"/>
                </a:lnTo>
                <a:lnTo>
                  <a:pt x="115569" y="27037"/>
                </a:lnTo>
                <a:lnTo>
                  <a:pt x="115569" y="27037"/>
                </a:lnTo>
                <a:lnTo>
                  <a:pt x="116307" y="26296"/>
                </a:lnTo>
                <a:lnTo>
                  <a:pt x="116307" y="25555"/>
                </a:lnTo>
                <a:lnTo>
                  <a:pt x="116307" y="25555"/>
                </a:lnTo>
                <a:lnTo>
                  <a:pt x="116307" y="24814"/>
                </a:lnTo>
                <a:lnTo>
                  <a:pt x="115569" y="24444"/>
                </a:lnTo>
                <a:lnTo>
                  <a:pt x="96000" y="4444"/>
                </a:lnTo>
                <a:lnTo>
                  <a:pt x="96000" y="4444"/>
                </a:lnTo>
                <a:lnTo>
                  <a:pt x="95261" y="4074"/>
                </a:lnTo>
                <a:lnTo>
                  <a:pt x="94523" y="3703"/>
                </a:lnTo>
                <a:lnTo>
                  <a:pt x="93784" y="4074"/>
                </a:lnTo>
                <a:lnTo>
                  <a:pt x="93046" y="4444"/>
                </a:lnTo>
                <a:lnTo>
                  <a:pt x="80492" y="170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40" name="Shape 440"/>
          <p:cNvSpPr/>
          <p:nvPr/>
        </p:nvSpPr>
        <p:spPr>
          <a:xfrm>
            <a:off x="1080049" y="5172025"/>
            <a:ext cx="258531" cy="37731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1165" y="11111"/>
                </a:moveTo>
                <a:lnTo>
                  <a:pt x="101165" y="11111"/>
                </a:lnTo>
                <a:lnTo>
                  <a:pt x="105470" y="14074"/>
                </a:lnTo>
                <a:lnTo>
                  <a:pt x="109237" y="17407"/>
                </a:lnTo>
                <a:lnTo>
                  <a:pt x="113004" y="21111"/>
                </a:lnTo>
                <a:lnTo>
                  <a:pt x="115156" y="24814"/>
                </a:lnTo>
                <a:lnTo>
                  <a:pt x="117309" y="28518"/>
                </a:lnTo>
                <a:lnTo>
                  <a:pt x="118923" y="32592"/>
                </a:lnTo>
                <a:lnTo>
                  <a:pt x="119461" y="36666"/>
                </a:lnTo>
                <a:lnTo>
                  <a:pt x="119999" y="41111"/>
                </a:lnTo>
                <a:lnTo>
                  <a:pt x="119999" y="41111"/>
                </a:lnTo>
                <a:lnTo>
                  <a:pt x="119461" y="45925"/>
                </a:lnTo>
                <a:lnTo>
                  <a:pt x="118385" y="50000"/>
                </a:lnTo>
                <a:lnTo>
                  <a:pt x="116771" y="54814"/>
                </a:lnTo>
                <a:lnTo>
                  <a:pt x="114618" y="58518"/>
                </a:lnTo>
                <a:lnTo>
                  <a:pt x="110852" y="62592"/>
                </a:lnTo>
                <a:lnTo>
                  <a:pt x="107623" y="65925"/>
                </a:lnTo>
                <a:lnTo>
                  <a:pt x="103318" y="69259"/>
                </a:lnTo>
                <a:lnTo>
                  <a:pt x="97937" y="72592"/>
                </a:lnTo>
                <a:lnTo>
                  <a:pt x="97937" y="72592"/>
                </a:lnTo>
                <a:lnTo>
                  <a:pt x="97937" y="72592"/>
                </a:lnTo>
                <a:lnTo>
                  <a:pt x="92017" y="77407"/>
                </a:lnTo>
                <a:lnTo>
                  <a:pt x="88789" y="80370"/>
                </a:lnTo>
                <a:lnTo>
                  <a:pt x="88789" y="80370"/>
                </a:lnTo>
                <a:lnTo>
                  <a:pt x="87713" y="82962"/>
                </a:lnTo>
                <a:lnTo>
                  <a:pt x="87174" y="85555"/>
                </a:lnTo>
                <a:lnTo>
                  <a:pt x="87174" y="85555"/>
                </a:lnTo>
                <a:lnTo>
                  <a:pt x="87174" y="85555"/>
                </a:lnTo>
                <a:lnTo>
                  <a:pt x="87174" y="86296"/>
                </a:lnTo>
                <a:lnTo>
                  <a:pt x="87174" y="86296"/>
                </a:lnTo>
                <a:lnTo>
                  <a:pt x="87174" y="86296"/>
                </a:lnTo>
                <a:lnTo>
                  <a:pt x="86098" y="88148"/>
                </a:lnTo>
                <a:lnTo>
                  <a:pt x="84484" y="89629"/>
                </a:lnTo>
                <a:lnTo>
                  <a:pt x="84484" y="89629"/>
                </a:lnTo>
                <a:lnTo>
                  <a:pt x="82331" y="90000"/>
                </a:lnTo>
                <a:lnTo>
                  <a:pt x="79103" y="90000"/>
                </a:lnTo>
                <a:lnTo>
                  <a:pt x="56502" y="86296"/>
                </a:lnTo>
                <a:lnTo>
                  <a:pt x="56502" y="86296"/>
                </a:lnTo>
                <a:lnTo>
                  <a:pt x="55426" y="85925"/>
                </a:lnTo>
                <a:lnTo>
                  <a:pt x="54887" y="85555"/>
                </a:lnTo>
                <a:lnTo>
                  <a:pt x="54349" y="84814"/>
                </a:lnTo>
                <a:lnTo>
                  <a:pt x="54349" y="84074"/>
                </a:lnTo>
                <a:lnTo>
                  <a:pt x="54349" y="84074"/>
                </a:lnTo>
                <a:lnTo>
                  <a:pt x="54887" y="83333"/>
                </a:lnTo>
                <a:lnTo>
                  <a:pt x="55426" y="82592"/>
                </a:lnTo>
                <a:lnTo>
                  <a:pt x="56502" y="82592"/>
                </a:lnTo>
                <a:lnTo>
                  <a:pt x="58116" y="82592"/>
                </a:lnTo>
                <a:lnTo>
                  <a:pt x="80717" y="86296"/>
                </a:lnTo>
                <a:lnTo>
                  <a:pt x="81793" y="86296"/>
                </a:lnTo>
                <a:lnTo>
                  <a:pt x="81793" y="86296"/>
                </a:lnTo>
                <a:lnTo>
                  <a:pt x="81793" y="85925"/>
                </a:lnTo>
                <a:lnTo>
                  <a:pt x="81793" y="85555"/>
                </a:lnTo>
                <a:lnTo>
                  <a:pt x="81793" y="85555"/>
                </a:lnTo>
                <a:lnTo>
                  <a:pt x="82331" y="81481"/>
                </a:lnTo>
                <a:lnTo>
                  <a:pt x="82869" y="80000"/>
                </a:lnTo>
                <a:lnTo>
                  <a:pt x="83946" y="78518"/>
                </a:lnTo>
                <a:lnTo>
                  <a:pt x="83946" y="78518"/>
                </a:lnTo>
                <a:lnTo>
                  <a:pt x="87713" y="75185"/>
                </a:lnTo>
                <a:lnTo>
                  <a:pt x="94170" y="70000"/>
                </a:lnTo>
                <a:lnTo>
                  <a:pt x="94170" y="70000"/>
                </a:lnTo>
                <a:lnTo>
                  <a:pt x="94708" y="69629"/>
                </a:lnTo>
                <a:lnTo>
                  <a:pt x="95246" y="69629"/>
                </a:lnTo>
                <a:lnTo>
                  <a:pt x="95246" y="69629"/>
                </a:lnTo>
                <a:lnTo>
                  <a:pt x="99551" y="66666"/>
                </a:lnTo>
                <a:lnTo>
                  <a:pt x="103318" y="63703"/>
                </a:lnTo>
                <a:lnTo>
                  <a:pt x="106547" y="60370"/>
                </a:lnTo>
                <a:lnTo>
                  <a:pt x="109237" y="57037"/>
                </a:lnTo>
                <a:lnTo>
                  <a:pt x="111390" y="53333"/>
                </a:lnTo>
                <a:lnTo>
                  <a:pt x="113542" y="49259"/>
                </a:lnTo>
                <a:lnTo>
                  <a:pt x="114080" y="45185"/>
                </a:lnTo>
                <a:lnTo>
                  <a:pt x="114618" y="41111"/>
                </a:lnTo>
                <a:lnTo>
                  <a:pt x="114618" y="41111"/>
                </a:lnTo>
                <a:lnTo>
                  <a:pt x="114080" y="37037"/>
                </a:lnTo>
                <a:lnTo>
                  <a:pt x="113542" y="33333"/>
                </a:lnTo>
                <a:lnTo>
                  <a:pt x="111390" y="29629"/>
                </a:lnTo>
                <a:lnTo>
                  <a:pt x="109775" y="26296"/>
                </a:lnTo>
                <a:lnTo>
                  <a:pt x="107623" y="22962"/>
                </a:lnTo>
                <a:lnTo>
                  <a:pt x="104932" y="20000"/>
                </a:lnTo>
                <a:lnTo>
                  <a:pt x="101165" y="16666"/>
                </a:lnTo>
                <a:lnTo>
                  <a:pt x="97399" y="14074"/>
                </a:lnTo>
                <a:lnTo>
                  <a:pt x="97399" y="14074"/>
                </a:lnTo>
                <a:lnTo>
                  <a:pt x="93632" y="11481"/>
                </a:lnTo>
                <a:lnTo>
                  <a:pt x="89327" y="9629"/>
                </a:lnTo>
                <a:lnTo>
                  <a:pt x="84484" y="7777"/>
                </a:lnTo>
                <a:lnTo>
                  <a:pt x="80179" y="6296"/>
                </a:lnTo>
                <a:lnTo>
                  <a:pt x="75336" y="5185"/>
                </a:lnTo>
                <a:lnTo>
                  <a:pt x="70493" y="4444"/>
                </a:lnTo>
                <a:lnTo>
                  <a:pt x="64573" y="4074"/>
                </a:lnTo>
                <a:lnTo>
                  <a:pt x="59730" y="3703"/>
                </a:lnTo>
                <a:lnTo>
                  <a:pt x="59730" y="3703"/>
                </a:lnTo>
                <a:lnTo>
                  <a:pt x="54349" y="4074"/>
                </a:lnTo>
                <a:lnTo>
                  <a:pt x="49506" y="4444"/>
                </a:lnTo>
                <a:lnTo>
                  <a:pt x="44663" y="5185"/>
                </a:lnTo>
                <a:lnTo>
                  <a:pt x="39820" y="6296"/>
                </a:lnTo>
                <a:lnTo>
                  <a:pt x="34977" y="7777"/>
                </a:lnTo>
                <a:lnTo>
                  <a:pt x="30672" y="9629"/>
                </a:lnTo>
                <a:lnTo>
                  <a:pt x="26367" y="11481"/>
                </a:lnTo>
                <a:lnTo>
                  <a:pt x="21524" y="14074"/>
                </a:lnTo>
                <a:lnTo>
                  <a:pt x="21524" y="14074"/>
                </a:lnTo>
                <a:lnTo>
                  <a:pt x="17757" y="16666"/>
                </a:lnTo>
                <a:lnTo>
                  <a:pt x="14529" y="20000"/>
                </a:lnTo>
                <a:lnTo>
                  <a:pt x="11838" y="22962"/>
                </a:lnTo>
                <a:lnTo>
                  <a:pt x="9147" y="26296"/>
                </a:lnTo>
                <a:lnTo>
                  <a:pt x="7533" y="29629"/>
                </a:lnTo>
                <a:lnTo>
                  <a:pt x="6457" y="33333"/>
                </a:lnTo>
                <a:lnTo>
                  <a:pt x="5381" y="37037"/>
                </a:lnTo>
                <a:lnTo>
                  <a:pt x="5381" y="41111"/>
                </a:lnTo>
                <a:lnTo>
                  <a:pt x="5381" y="41111"/>
                </a:lnTo>
                <a:lnTo>
                  <a:pt x="5381" y="45185"/>
                </a:lnTo>
                <a:lnTo>
                  <a:pt x="6457" y="49259"/>
                </a:lnTo>
                <a:lnTo>
                  <a:pt x="8071" y="53333"/>
                </a:lnTo>
                <a:lnTo>
                  <a:pt x="10224" y="57037"/>
                </a:lnTo>
                <a:lnTo>
                  <a:pt x="12914" y="60370"/>
                </a:lnTo>
                <a:lnTo>
                  <a:pt x="16143" y="63703"/>
                </a:lnTo>
                <a:lnTo>
                  <a:pt x="19910" y="66666"/>
                </a:lnTo>
                <a:lnTo>
                  <a:pt x="24753" y="69629"/>
                </a:lnTo>
                <a:lnTo>
                  <a:pt x="24753" y="69629"/>
                </a:lnTo>
                <a:lnTo>
                  <a:pt x="25829" y="70000"/>
                </a:lnTo>
                <a:lnTo>
                  <a:pt x="25829" y="70000"/>
                </a:lnTo>
                <a:lnTo>
                  <a:pt x="32286" y="75185"/>
                </a:lnTo>
                <a:lnTo>
                  <a:pt x="36053" y="78518"/>
                </a:lnTo>
                <a:lnTo>
                  <a:pt x="36053" y="78518"/>
                </a:lnTo>
                <a:lnTo>
                  <a:pt x="37668" y="81481"/>
                </a:lnTo>
                <a:lnTo>
                  <a:pt x="38206" y="85555"/>
                </a:lnTo>
                <a:lnTo>
                  <a:pt x="38206" y="87407"/>
                </a:lnTo>
                <a:lnTo>
                  <a:pt x="38206" y="88148"/>
                </a:lnTo>
                <a:lnTo>
                  <a:pt x="38206" y="88148"/>
                </a:lnTo>
                <a:lnTo>
                  <a:pt x="38206" y="89629"/>
                </a:lnTo>
                <a:lnTo>
                  <a:pt x="38744" y="90000"/>
                </a:lnTo>
                <a:lnTo>
                  <a:pt x="82869" y="96666"/>
                </a:lnTo>
                <a:lnTo>
                  <a:pt x="82869" y="96666"/>
                </a:lnTo>
                <a:lnTo>
                  <a:pt x="83946" y="97037"/>
                </a:lnTo>
                <a:lnTo>
                  <a:pt x="84484" y="97407"/>
                </a:lnTo>
                <a:lnTo>
                  <a:pt x="85022" y="98148"/>
                </a:lnTo>
                <a:lnTo>
                  <a:pt x="84484" y="98888"/>
                </a:lnTo>
                <a:lnTo>
                  <a:pt x="84484" y="98888"/>
                </a:lnTo>
                <a:lnTo>
                  <a:pt x="83946" y="100000"/>
                </a:lnTo>
                <a:lnTo>
                  <a:pt x="82331" y="100370"/>
                </a:lnTo>
                <a:lnTo>
                  <a:pt x="82331" y="100370"/>
                </a:lnTo>
                <a:lnTo>
                  <a:pt x="81793" y="100370"/>
                </a:lnTo>
                <a:lnTo>
                  <a:pt x="37130" y="93703"/>
                </a:lnTo>
                <a:lnTo>
                  <a:pt x="37130" y="93703"/>
                </a:lnTo>
                <a:lnTo>
                  <a:pt x="34977" y="92962"/>
                </a:lnTo>
                <a:lnTo>
                  <a:pt x="33901" y="91851"/>
                </a:lnTo>
                <a:lnTo>
                  <a:pt x="32825" y="90370"/>
                </a:lnTo>
                <a:lnTo>
                  <a:pt x="32825" y="88148"/>
                </a:lnTo>
                <a:lnTo>
                  <a:pt x="32825" y="87407"/>
                </a:lnTo>
                <a:lnTo>
                  <a:pt x="32825" y="87407"/>
                </a:lnTo>
                <a:lnTo>
                  <a:pt x="32825" y="85555"/>
                </a:lnTo>
                <a:lnTo>
                  <a:pt x="32825" y="85555"/>
                </a:lnTo>
                <a:lnTo>
                  <a:pt x="32286" y="82962"/>
                </a:lnTo>
                <a:lnTo>
                  <a:pt x="30672" y="80370"/>
                </a:lnTo>
                <a:lnTo>
                  <a:pt x="30672" y="80370"/>
                </a:lnTo>
                <a:lnTo>
                  <a:pt x="27443" y="77407"/>
                </a:lnTo>
                <a:lnTo>
                  <a:pt x="21524" y="72592"/>
                </a:lnTo>
                <a:lnTo>
                  <a:pt x="21524" y="72592"/>
                </a:lnTo>
                <a:lnTo>
                  <a:pt x="20448" y="72222"/>
                </a:lnTo>
                <a:lnTo>
                  <a:pt x="20448" y="72222"/>
                </a:lnTo>
                <a:lnTo>
                  <a:pt x="15605" y="69259"/>
                </a:lnTo>
                <a:lnTo>
                  <a:pt x="11300" y="65925"/>
                </a:lnTo>
                <a:lnTo>
                  <a:pt x="8071" y="62222"/>
                </a:lnTo>
                <a:lnTo>
                  <a:pt x="4843" y="58518"/>
                </a:lnTo>
                <a:lnTo>
                  <a:pt x="2690" y="54814"/>
                </a:lnTo>
                <a:lnTo>
                  <a:pt x="1076" y="50000"/>
                </a:lnTo>
                <a:lnTo>
                  <a:pt x="0" y="45925"/>
                </a:lnTo>
                <a:lnTo>
                  <a:pt x="0" y="41111"/>
                </a:lnTo>
                <a:lnTo>
                  <a:pt x="0" y="41111"/>
                </a:lnTo>
                <a:lnTo>
                  <a:pt x="0" y="36666"/>
                </a:lnTo>
                <a:lnTo>
                  <a:pt x="1076" y="32592"/>
                </a:lnTo>
                <a:lnTo>
                  <a:pt x="2152" y="28518"/>
                </a:lnTo>
                <a:lnTo>
                  <a:pt x="4304" y="24814"/>
                </a:lnTo>
                <a:lnTo>
                  <a:pt x="6995" y="21111"/>
                </a:lnTo>
                <a:lnTo>
                  <a:pt x="10224" y="17407"/>
                </a:lnTo>
                <a:lnTo>
                  <a:pt x="13991" y="14444"/>
                </a:lnTo>
                <a:lnTo>
                  <a:pt x="17757" y="11481"/>
                </a:lnTo>
                <a:lnTo>
                  <a:pt x="17757" y="11481"/>
                </a:lnTo>
                <a:lnTo>
                  <a:pt x="22600" y="8888"/>
                </a:lnTo>
                <a:lnTo>
                  <a:pt x="27982" y="6296"/>
                </a:lnTo>
                <a:lnTo>
                  <a:pt x="32825" y="4444"/>
                </a:lnTo>
                <a:lnTo>
                  <a:pt x="37668" y="2962"/>
                </a:lnTo>
                <a:lnTo>
                  <a:pt x="43049" y="1481"/>
                </a:lnTo>
                <a:lnTo>
                  <a:pt x="48430" y="740"/>
                </a:lnTo>
                <a:lnTo>
                  <a:pt x="53811" y="370"/>
                </a:lnTo>
                <a:lnTo>
                  <a:pt x="59730" y="0"/>
                </a:lnTo>
                <a:lnTo>
                  <a:pt x="59730" y="0"/>
                </a:lnTo>
                <a:lnTo>
                  <a:pt x="65112" y="370"/>
                </a:lnTo>
                <a:lnTo>
                  <a:pt x="71569" y="740"/>
                </a:lnTo>
                <a:lnTo>
                  <a:pt x="76950" y="1481"/>
                </a:lnTo>
                <a:lnTo>
                  <a:pt x="81793" y="2962"/>
                </a:lnTo>
                <a:lnTo>
                  <a:pt x="87174" y="4444"/>
                </a:lnTo>
                <a:lnTo>
                  <a:pt x="92017" y="6296"/>
                </a:lnTo>
                <a:lnTo>
                  <a:pt x="96860" y="8518"/>
                </a:lnTo>
                <a:lnTo>
                  <a:pt x="101165" y="11111"/>
                </a:lnTo>
                <a:lnTo>
                  <a:pt x="101165" y="11111"/>
                </a:lnTo>
                <a:close/>
                <a:moveTo>
                  <a:pt x="80717" y="110370"/>
                </a:moveTo>
                <a:lnTo>
                  <a:pt x="37130" y="103703"/>
                </a:lnTo>
                <a:lnTo>
                  <a:pt x="37130" y="103703"/>
                </a:lnTo>
                <a:lnTo>
                  <a:pt x="36053" y="103333"/>
                </a:lnTo>
                <a:lnTo>
                  <a:pt x="35515" y="102962"/>
                </a:lnTo>
                <a:lnTo>
                  <a:pt x="34977" y="102222"/>
                </a:lnTo>
                <a:lnTo>
                  <a:pt x="35515" y="101481"/>
                </a:lnTo>
                <a:lnTo>
                  <a:pt x="35515" y="101481"/>
                </a:lnTo>
                <a:lnTo>
                  <a:pt x="36053" y="100740"/>
                </a:lnTo>
                <a:lnTo>
                  <a:pt x="36591" y="100000"/>
                </a:lnTo>
                <a:lnTo>
                  <a:pt x="37668" y="100000"/>
                </a:lnTo>
                <a:lnTo>
                  <a:pt x="38744" y="100000"/>
                </a:lnTo>
                <a:lnTo>
                  <a:pt x="82331" y="106666"/>
                </a:lnTo>
                <a:lnTo>
                  <a:pt x="82331" y="106666"/>
                </a:lnTo>
                <a:lnTo>
                  <a:pt x="83408" y="107037"/>
                </a:lnTo>
                <a:lnTo>
                  <a:pt x="83946" y="107407"/>
                </a:lnTo>
                <a:lnTo>
                  <a:pt x="84484" y="108148"/>
                </a:lnTo>
                <a:lnTo>
                  <a:pt x="84484" y="108888"/>
                </a:lnTo>
                <a:lnTo>
                  <a:pt x="84484" y="108888"/>
                </a:lnTo>
                <a:lnTo>
                  <a:pt x="83408" y="110000"/>
                </a:lnTo>
                <a:lnTo>
                  <a:pt x="81793" y="110370"/>
                </a:lnTo>
                <a:lnTo>
                  <a:pt x="81793" y="110370"/>
                </a:lnTo>
                <a:lnTo>
                  <a:pt x="80717" y="110370"/>
                </a:lnTo>
                <a:lnTo>
                  <a:pt x="80717" y="110370"/>
                </a:lnTo>
                <a:close/>
                <a:moveTo>
                  <a:pt x="76950" y="116296"/>
                </a:moveTo>
                <a:lnTo>
                  <a:pt x="76950" y="116296"/>
                </a:lnTo>
                <a:lnTo>
                  <a:pt x="78026" y="116666"/>
                </a:lnTo>
                <a:lnTo>
                  <a:pt x="78565" y="117037"/>
                </a:lnTo>
                <a:lnTo>
                  <a:pt x="79103" y="117777"/>
                </a:lnTo>
                <a:lnTo>
                  <a:pt x="79103" y="118518"/>
                </a:lnTo>
                <a:lnTo>
                  <a:pt x="79103" y="118518"/>
                </a:lnTo>
                <a:lnTo>
                  <a:pt x="78026" y="119629"/>
                </a:lnTo>
                <a:lnTo>
                  <a:pt x="76412" y="120000"/>
                </a:lnTo>
                <a:lnTo>
                  <a:pt x="76412" y="120000"/>
                </a:lnTo>
                <a:lnTo>
                  <a:pt x="75336" y="120000"/>
                </a:lnTo>
                <a:lnTo>
                  <a:pt x="39820" y="114444"/>
                </a:lnTo>
                <a:lnTo>
                  <a:pt x="39820" y="114444"/>
                </a:lnTo>
                <a:lnTo>
                  <a:pt x="38744" y="114444"/>
                </a:lnTo>
                <a:lnTo>
                  <a:pt x="38206" y="113333"/>
                </a:lnTo>
                <a:lnTo>
                  <a:pt x="37668" y="112962"/>
                </a:lnTo>
                <a:lnTo>
                  <a:pt x="38206" y="112222"/>
                </a:lnTo>
                <a:lnTo>
                  <a:pt x="38206" y="112222"/>
                </a:lnTo>
                <a:lnTo>
                  <a:pt x="38744" y="111111"/>
                </a:lnTo>
                <a:lnTo>
                  <a:pt x="39282" y="110740"/>
                </a:lnTo>
                <a:lnTo>
                  <a:pt x="40358" y="110740"/>
                </a:lnTo>
                <a:lnTo>
                  <a:pt x="41434" y="110740"/>
                </a:lnTo>
                <a:lnTo>
                  <a:pt x="76950" y="1162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00" tIns="60933" rIns="121900" bIns="60933" anchor="t" anchorCtr="0">
            <a:noAutofit/>
          </a:bodyPr>
          <a:lstStyle/>
          <a:p>
            <a:endParaRPr>
              <a:solidFill>
                <a:schemeClr val="dk1"/>
              </a:solidFill>
              <a:cs typeface="+mn-ea"/>
              <a:sym typeface="+mn-lt"/>
            </a:endParaRPr>
          </a:p>
        </p:txBody>
      </p:sp>
      <p:sp>
        <p:nvSpPr>
          <p:cNvPr id="441" name="Shape 441"/>
          <p:cNvSpPr txBox="1"/>
          <p:nvPr/>
        </p:nvSpPr>
        <p:spPr>
          <a:xfrm>
            <a:off x="1725295" y="1311910"/>
            <a:ext cx="9762490" cy="62039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>
              <a:lnSpc>
                <a:spcPct val="125000"/>
              </a:lnSpc>
              <a:spcAft>
                <a:spcPts val="1600"/>
              </a:spcAft>
              <a:buSzPct val="25000"/>
            </a:pPr>
            <a:r>
              <a:rPr lang="en-US" sz="3600" dirty="0">
                <a:solidFill>
                  <a:schemeClr val="bg2"/>
                </a:solidFill>
                <a:cs typeface="+mn-ea"/>
                <a:sym typeface="+mn-lt"/>
              </a:rPr>
              <a:t>暴风魔眼               509</a:t>
            </a:r>
            <a:r>
              <a:rPr lang="zh-CN" altLang="en-US" sz="3600" dirty="0">
                <a:solidFill>
                  <a:schemeClr val="bg2"/>
                </a:solidFill>
                <a:cs typeface="+mn-ea"/>
                <a:sym typeface="+mn-lt"/>
              </a:rPr>
              <a:t>元        2015年10月26日</a:t>
            </a:r>
            <a:endParaRPr lang="zh-CN" altLang="en-US" sz="36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1" name="Shape 441"/>
          <p:cNvSpPr txBox="1"/>
          <p:nvPr/>
        </p:nvSpPr>
        <p:spPr>
          <a:xfrm>
            <a:off x="1714500" y="2199640"/>
            <a:ext cx="9762490" cy="62039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>
            <a:defPPr>
              <a:defRPr lang="zh-CN"/>
            </a:defPPr>
            <a:lvl1pPr>
              <a:lnSpc>
                <a:spcPct val="125000"/>
              </a:lnSpc>
              <a:spcAft>
                <a:spcPts val="1600"/>
              </a:spcAft>
              <a:buSzPct val="25000"/>
              <a:defRPr sz="1600" spc="300">
                <a:cs typeface="+mn-ea"/>
              </a:defRPr>
            </a:lvl1pPr>
          </a:lstStyle>
          <a:p>
            <a:r>
              <a:rPr lang="zh-CN" altLang="en-US" sz="3600" dirty="0">
                <a:solidFill>
                  <a:schemeClr val="bg2"/>
                </a:solidFill>
                <a:sym typeface="+mn-lt"/>
              </a:rPr>
              <a:t>全景三脚架        1270元    2016年4月1日 </a:t>
            </a:r>
            <a:endParaRPr lang="zh-CN" altLang="en-US" sz="3600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32" name="Shape 441"/>
          <p:cNvSpPr txBox="1"/>
          <p:nvPr/>
        </p:nvSpPr>
        <p:spPr>
          <a:xfrm>
            <a:off x="1714500" y="3239135"/>
            <a:ext cx="10073005" cy="62039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>
            <a:defPPr>
              <a:defRPr lang="zh-CN"/>
            </a:defPPr>
            <a:lvl1pPr>
              <a:lnSpc>
                <a:spcPct val="125000"/>
              </a:lnSpc>
              <a:spcAft>
                <a:spcPts val="1600"/>
              </a:spcAft>
              <a:buSzPct val="25000"/>
              <a:defRPr sz="1600" spc="300">
                <a:cs typeface="+mn-ea"/>
              </a:defRPr>
            </a:lvl1pPr>
          </a:lstStyle>
          <a:p>
            <a:r>
              <a:rPr lang="zh-CN" altLang="en-US" sz="3600" dirty="0">
                <a:solidFill>
                  <a:schemeClr val="bg2"/>
                </a:solidFill>
                <a:sym typeface="+mn-lt"/>
              </a:rPr>
              <a:t>广 角镜头          5560元    2016年9月19日</a:t>
            </a:r>
            <a:endParaRPr lang="zh-CN" altLang="en-US" sz="3600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33" name="Shape 441"/>
          <p:cNvSpPr txBox="1"/>
          <p:nvPr/>
        </p:nvSpPr>
        <p:spPr>
          <a:xfrm>
            <a:off x="1656080" y="4130040"/>
            <a:ext cx="10201275" cy="62039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>
            <a:defPPr>
              <a:defRPr lang="zh-CN"/>
            </a:defPPr>
            <a:lvl1pPr>
              <a:lnSpc>
                <a:spcPct val="125000"/>
              </a:lnSpc>
              <a:spcAft>
                <a:spcPts val="1600"/>
              </a:spcAft>
              <a:buSzPct val="25000"/>
              <a:defRPr sz="1600" spc="300">
                <a:cs typeface="+mn-ea"/>
              </a:defRPr>
            </a:lvl1pPr>
          </a:lstStyle>
          <a:p>
            <a:r>
              <a:rPr lang="zh-CN" altLang="en-US" sz="3600" dirty="0">
                <a:solidFill>
                  <a:schemeClr val="bg2"/>
                </a:solidFill>
                <a:sym typeface="+mn-lt"/>
              </a:rPr>
              <a:t>论文版面费         1500元</a:t>
            </a:r>
            <a:r>
              <a:rPr lang="en-US" altLang="zh-CN" sz="3600" dirty="0">
                <a:solidFill>
                  <a:schemeClr val="bg2"/>
                </a:solidFill>
                <a:sym typeface="+mn-lt"/>
              </a:rPr>
              <a:t>	2017年4月24日</a:t>
            </a:r>
            <a:endParaRPr lang="en-US" altLang="zh-CN" sz="3600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2" name="Shape 441"/>
          <p:cNvSpPr txBox="1"/>
          <p:nvPr/>
        </p:nvSpPr>
        <p:spPr>
          <a:xfrm>
            <a:off x="1725930" y="5172075"/>
            <a:ext cx="10062210" cy="62039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>
            <a:defPPr>
              <a:defRPr lang="zh-CN"/>
            </a:defPPr>
            <a:lvl1pPr>
              <a:lnSpc>
                <a:spcPct val="125000"/>
              </a:lnSpc>
              <a:spcAft>
                <a:spcPts val="1600"/>
              </a:spcAft>
              <a:buSzPct val="25000"/>
              <a:defRPr sz="1600" spc="300">
                <a:cs typeface="+mn-ea"/>
              </a:defRPr>
            </a:lvl1pPr>
          </a:lstStyle>
          <a:p>
            <a:r>
              <a:rPr lang="zh-CN" altLang="en-US" sz="3600" dirty="0">
                <a:solidFill>
                  <a:schemeClr val="bg2"/>
                </a:solidFill>
                <a:sym typeface="+mn-lt"/>
              </a:rPr>
              <a:t>论文版面费        1500元     2017年5月2日</a:t>
            </a:r>
            <a:endParaRPr lang="zh-CN" altLang="en-US" sz="3600" dirty="0">
              <a:solidFill>
                <a:schemeClr val="bg2"/>
              </a:solidFill>
              <a:sym typeface="+mn-lt"/>
            </a:endParaRPr>
          </a:p>
        </p:txBody>
      </p:sp>
      <p:sp>
        <p:nvSpPr>
          <p:cNvPr id="4" name="Shape 441"/>
          <p:cNvSpPr txBox="1"/>
          <p:nvPr/>
        </p:nvSpPr>
        <p:spPr>
          <a:xfrm>
            <a:off x="1725930" y="6078855"/>
            <a:ext cx="10062210" cy="62039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>
            <a:defPPr>
              <a:defRPr lang="zh-CN"/>
            </a:defPPr>
            <a:lvl1pPr>
              <a:lnSpc>
                <a:spcPct val="125000"/>
              </a:lnSpc>
              <a:spcAft>
                <a:spcPts val="1600"/>
              </a:spcAft>
              <a:buSzPct val="25000"/>
              <a:defRPr sz="1600" spc="300">
                <a:cs typeface="+mn-ea"/>
              </a:defRPr>
            </a:lvl1pPr>
          </a:lstStyle>
          <a:p>
            <a:r>
              <a:rPr lang="zh-CN" altLang="en-US" sz="3600" dirty="0">
                <a:solidFill>
                  <a:schemeClr val="bg2"/>
                </a:solidFill>
                <a:sym typeface="+mn-lt"/>
              </a:rPr>
              <a:t>总计                 10339元     </a:t>
            </a:r>
            <a:endParaRPr lang="zh-CN" altLang="en-US" sz="3600" dirty="0">
              <a:solidFill>
                <a:schemeClr val="bg2"/>
              </a:solidFill>
              <a:sym typeface="+mn-l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2" name="矩形 1"/>
          <p:cNvSpPr/>
          <p:nvPr/>
        </p:nvSpPr>
        <p:spPr>
          <a:xfrm>
            <a:off x="0" y="2699657"/>
            <a:ext cx="435429" cy="1625600"/>
          </a:xfrm>
          <a:prstGeom prst="rect">
            <a:avLst/>
          </a:prstGeom>
          <a:solidFill>
            <a:srgbClr val="FC3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弦形 2"/>
          <p:cNvSpPr/>
          <p:nvPr/>
        </p:nvSpPr>
        <p:spPr>
          <a:xfrm rot="12105947">
            <a:off x="54187" y="2607586"/>
            <a:ext cx="1650476" cy="1774156"/>
          </a:xfrm>
          <a:prstGeom prst="chord">
            <a:avLst/>
          </a:prstGeom>
          <a:solidFill>
            <a:srgbClr val="FC46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2365448" y="2368600"/>
            <a:ext cx="10373712" cy="1796640"/>
            <a:chOff x="1027131" y="1615085"/>
            <a:chExt cx="10373712" cy="1796640"/>
          </a:xfrm>
        </p:grpSpPr>
        <p:sp>
          <p:nvSpPr>
            <p:cNvPr id="6" name="文本框 5"/>
            <p:cNvSpPr txBox="1"/>
            <p:nvPr/>
          </p:nvSpPr>
          <p:spPr>
            <a:xfrm>
              <a:off x="1027131" y="1615085"/>
              <a:ext cx="10373712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9600">
                  <a:ln w="28575" cap="rnd">
                    <a:solidFill>
                      <a:schemeClr val="bg1"/>
                    </a:solidFill>
                  </a:ln>
                  <a:blipFill dpi="0" rotWithShape="1">
                    <a:blip r:embed="rId2"/>
                    <a:srcRect/>
                    <a:tile tx="-1270000" ty="-3079750" sx="100000" sy="100000" flip="xy" algn="tl"/>
                  </a:blipFill>
                  <a:latin typeface="华康海报体W12(P)" panose="040B0C00000000000000" pitchFamily="82" charset="-122"/>
                  <a:ea typeface="华康海报体W12(P)" panose="040B0C00000000000000" pitchFamily="82" charset="-122"/>
                </a:defRPr>
              </a:lvl1pPr>
            </a:lstStyle>
            <a:p>
              <a:r>
                <a:rPr lang="zh-CN" altLang="en-US" sz="8000" dirty="0">
                  <a:ln w="28575" cap="rnd">
                    <a:noFill/>
                  </a:ln>
                  <a:solidFill>
                    <a:schemeClr val="bg1"/>
                  </a:solidFill>
                  <a:latin typeface="造字工房朗倩（非商用）常规体" pitchFamily="50" charset="-122"/>
                  <a:ea typeface="造字工房朗倩（非商用）常规体" pitchFamily="50" charset="-122"/>
                </a:rPr>
                <a:t>感谢老师们的指导</a:t>
              </a:r>
              <a:endParaRPr lang="zh-CN" altLang="en-US" sz="8000" dirty="0">
                <a:ln w="28575" cap="rnd">
                  <a:noFill/>
                </a:ln>
                <a:solidFill>
                  <a:schemeClr val="bg1"/>
                </a:solidFill>
                <a:latin typeface="造字工房朗倩（非商用）常规体" pitchFamily="50" charset="-122"/>
                <a:ea typeface="造字工房朗倩（非商用）常规体" pitchFamily="50" charset="-122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099701" y="3411725"/>
              <a:ext cx="6600825" cy="0"/>
            </a:xfrm>
            <a:prstGeom prst="line">
              <a:avLst/>
            </a:prstGeom>
            <a:ln>
              <a:solidFill>
                <a:srgbClr val="D9D9D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29" y="-3346"/>
            <a:ext cx="12193057" cy="686469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297715" y="217718"/>
            <a:ext cx="15965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solidFill>
                  <a:schemeClr val="bg1"/>
                </a:solidFill>
              </a:rPr>
              <a:t>目录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457371" y="1103087"/>
            <a:ext cx="1248229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399315" y="1103089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FFFF"/>
                </a:solidFill>
              </a:rPr>
              <a:t>CONTENTS</a:t>
            </a:r>
            <a:endParaRPr lang="zh-CN" altLang="en-US" dirty="0">
              <a:solidFill>
                <a:srgbClr val="FFFFFF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611337" y="1960790"/>
            <a:ext cx="6035620" cy="711018"/>
            <a:chOff x="3744687" y="1941740"/>
            <a:chExt cx="6035620" cy="711018"/>
          </a:xfrm>
        </p:grpSpPr>
        <p:sp>
          <p:nvSpPr>
            <p:cNvPr id="8" name="文本框 7"/>
            <p:cNvSpPr txBox="1"/>
            <p:nvPr/>
          </p:nvSpPr>
          <p:spPr>
            <a:xfrm>
              <a:off x="3744687" y="1973943"/>
              <a:ext cx="1828800" cy="678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rgbClr val="FC4657"/>
                  </a:solidFill>
                </a:rPr>
                <a:t>Part 05</a:t>
              </a:r>
              <a:endParaRPr lang="zh-CN" altLang="en-US" sz="3600" dirty="0">
                <a:solidFill>
                  <a:srgbClr val="FC4657"/>
                </a:solidFill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788878" y="1941740"/>
              <a:ext cx="3991429" cy="678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FFFFFF"/>
                  </a:solidFill>
                </a:rPr>
                <a:t>项目研究成果</a:t>
              </a:r>
              <a:endParaRPr lang="zh-CN" altLang="en-US" sz="36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611337" y="2838505"/>
            <a:ext cx="6035620" cy="707843"/>
            <a:chOff x="3744687" y="2620274"/>
            <a:chExt cx="6035620" cy="707843"/>
          </a:xfrm>
        </p:grpSpPr>
        <p:sp>
          <p:nvSpPr>
            <p:cNvPr id="11" name="文本框 10"/>
            <p:cNvSpPr txBox="1"/>
            <p:nvPr/>
          </p:nvSpPr>
          <p:spPr>
            <a:xfrm>
              <a:off x="3744687" y="2649302"/>
              <a:ext cx="1828800" cy="678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rgbClr val="FC4657"/>
                  </a:solidFill>
                </a:rPr>
                <a:t>Part 06</a:t>
              </a:r>
              <a:endParaRPr lang="zh-CN" altLang="en-US" sz="3600" dirty="0">
                <a:solidFill>
                  <a:srgbClr val="FC4657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5788878" y="2620274"/>
              <a:ext cx="3991429" cy="678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FFFFFF"/>
                  </a:solidFill>
                </a:rPr>
                <a:t>经费使用情况</a:t>
              </a:r>
              <a:endParaRPr lang="zh-CN" altLang="en-US" sz="3600" dirty="0">
                <a:solidFill>
                  <a:srgbClr val="FFFFFF"/>
                </a:solidFill>
              </a:endParaRPr>
            </a:p>
          </p:txBody>
        </p:sp>
      </p:grpSp>
      <p:cxnSp>
        <p:nvCxnSpPr>
          <p:cNvPr id="22" name="直接连接符 21"/>
          <p:cNvCxnSpPr/>
          <p:nvPr/>
        </p:nvCxnSpPr>
        <p:spPr>
          <a:xfrm flipH="1">
            <a:off x="5454650" y="2036445"/>
            <a:ext cx="2540" cy="1407795"/>
          </a:xfrm>
          <a:prstGeom prst="line">
            <a:avLst/>
          </a:prstGeom>
          <a:ln>
            <a:solidFill>
              <a:srgbClr val="FC46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29" y="-3346"/>
            <a:ext cx="12193057" cy="686469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529" y="2200274"/>
            <a:ext cx="12193057" cy="2457450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2190751" y="2998987"/>
            <a:ext cx="7715248" cy="874395"/>
            <a:chOff x="3181352" y="1944915"/>
            <a:chExt cx="7715248" cy="874395"/>
          </a:xfrm>
        </p:grpSpPr>
        <p:sp>
          <p:nvSpPr>
            <p:cNvPr id="5" name="文本框 4"/>
            <p:cNvSpPr txBox="1"/>
            <p:nvPr/>
          </p:nvSpPr>
          <p:spPr>
            <a:xfrm>
              <a:off x="3181352" y="1973943"/>
              <a:ext cx="239213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b="1" dirty="0">
                  <a:solidFill>
                    <a:srgbClr val="FC4657"/>
                  </a:solidFill>
                </a:rPr>
                <a:t>Part 01</a:t>
              </a:r>
              <a:endParaRPr lang="zh-CN" altLang="en-US" sz="4800" b="1" dirty="0">
                <a:solidFill>
                  <a:srgbClr val="FC4657"/>
                </a:solidFill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788878" y="1944915"/>
              <a:ext cx="5107722" cy="874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FFFFFF"/>
                  </a:solidFill>
                </a:rPr>
                <a:t>项目立项目标</a:t>
              </a:r>
              <a:endParaRPr lang="zh-CN" altLang="en-US" sz="4800" dirty="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13" name="文本框 12"/>
          <p:cNvSpPr txBox="1"/>
          <p:nvPr/>
        </p:nvSpPr>
        <p:spPr>
          <a:xfrm>
            <a:off x="4791710" y="250190"/>
            <a:ext cx="4038600" cy="61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项目立项目标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14" name="任意多边形 8"/>
          <p:cNvSpPr/>
          <p:nvPr/>
        </p:nvSpPr>
        <p:spPr>
          <a:xfrm>
            <a:off x="3677285" y="180975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5" name="Shape 2045"/>
          <p:cNvSpPr/>
          <p:nvPr/>
        </p:nvSpPr>
        <p:spPr>
          <a:xfrm>
            <a:off x="5712109" y="4934234"/>
            <a:ext cx="769053" cy="76905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cxnSp>
        <p:nvCxnSpPr>
          <p:cNvPr id="2047" name="Shape 2047"/>
          <p:cNvCxnSpPr>
            <a:endCxn id="2045" idx="0"/>
          </p:cNvCxnSpPr>
          <p:nvPr/>
        </p:nvCxnSpPr>
        <p:spPr>
          <a:xfrm>
            <a:off x="6096635" y="1889833"/>
            <a:ext cx="0" cy="3044400"/>
          </a:xfrm>
          <a:prstGeom prst="straightConnector1">
            <a:avLst/>
          </a:prstGeom>
          <a:noFill/>
          <a:ln w="127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48" name="Shape 2048"/>
          <p:cNvSpPr txBox="1"/>
          <p:nvPr/>
        </p:nvSpPr>
        <p:spPr>
          <a:xfrm>
            <a:off x="793750" y="3131212"/>
            <a:ext cx="4163477" cy="28725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>
            <a:defPPr>
              <a:defRPr lang="zh-CN"/>
            </a:defPPr>
            <a:lvl1pPr>
              <a:spcAft>
                <a:spcPts val="400"/>
              </a:spcAft>
              <a:buSzPct val="25000"/>
              <a:defRPr sz="2000" b="1">
                <a:solidFill>
                  <a:schemeClr val="accent4"/>
                </a:solidFill>
                <a:cs typeface="+mn-ea"/>
              </a:defRPr>
            </a:lvl1pPr>
          </a:lstStyle>
          <a:p>
            <a:pPr algn="r"/>
            <a:endParaRPr lang="en-US" dirty="0">
              <a:solidFill>
                <a:schemeClr val="bg2"/>
              </a:solidFill>
              <a:sym typeface="+mn-lt"/>
            </a:endParaRPr>
          </a:p>
        </p:txBody>
      </p:sp>
      <p:cxnSp>
        <p:nvCxnSpPr>
          <p:cNvPr id="2050" name="Shape 2050"/>
          <p:cNvCxnSpPr>
            <a:endCxn id="2045" idx="4"/>
          </p:cNvCxnSpPr>
          <p:nvPr/>
        </p:nvCxnSpPr>
        <p:spPr>
          <a:xfrm rot="10800000">
            <a:off x="6096635" y="5702652"/>
            <a:ext cx="0" cy="1280400"/>
          </a:xfrm>
          <a:prstGeom prst="straightConnector1">
            <a:avLst/>
          </a:prstGeom>
          <a:noFill/>
          <a:ln w="127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4" name="Shape 2054"/>
          <p:cNvSpPr/>
          <p:nvPr/>
        </p:nvSpPr>
        <p:spPr>
          <a:xfrm rot="10800000" flipH="1">
            <a:off x="6045201" y="5093771"/>
            <a:ext cx="101599" cy="10159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121900" tIns="60933" rIns="121900" bIns="60933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477770" y="2037715"/>
            <a:ext cx="7236460" cy="23247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dirty="0">
                <a:solidFill>
                  <a:srgbClr val="FFFFFF"/>
                </a:solidFill>
              </a:rPr>
              <a:t>       以哈尔滨理工大学西区为开发对象，构建web平台、移动平台和虚拟现实头盔显示平台的虚拟校园，以填补我校无虚拟校园的空白。 </a:t>
            </a:r>
            <a:endParaRPr lang="zh-CN" altLang="en-US" sz="36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29" y="-3346"/>
            <a:ext cx="12193057" cy="686469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529" y="2200274"/>
            <a:ext cx="12193057" cy="2457450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2190751" y="2998987"/>
            <a:ext cx="7715248" cy="903423"/>
            <a:chOff x="3181352" y="1944915"/>
            <a:chExt cx="7715248" cy="903423"/>
          </a:xfrm>
        </p:grpSpPr>
        <p:sp>
          <p:nvSpPr>
            <p:cNvPr id="5" name="文本框 4"/>
            <p:cNvSpPr txBox="1"/>
            <p:nvPr/>
          </p:nvSpPr>
          <p:spPr>
            <a:xfrm>
              <a:off x="3181352" y="1973943"/>
              <a:ext cx="2392136" cy="874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b="1" dirty="0">
                  <a:solidFill>
                    <a:srgbClr val="FC4657"/>
                  </a:solidFill>
                </a:rPr>
                <a:t>Part 02</a:t>
              </a:r>
              <a:endParaRPr lang="zh-CN" altLang="en-US" sz="4800" b="1" dirty="0">
                <a:solidFill>
                  <a:srgbClr val="FC4657"/>
                </a:solidFill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788878" y="1944915"/>
              <a:ext cx="5107722" cy="874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FFFFFF"/>
                  </a:solidFill>
                </a:rPr>
                <a:t>项目实施情况</a:t>
              </a:r>
              <a:endParaRPr lang="zh-CN" altLang="en-US" sz="4800" dirty="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图片 3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36" name="文本框 35"/>
          <p:cNvSpPr txBox="1"/>
          <p:nvPr/>
        </p:nvSpPr>
        <p:spPr>
          <a:xfrm>
            <a:off x="4973955" y="250190"/>
            <a:ext cx="4038600" cy="61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项目实施情况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37" name="任意多边形 8"/>
          <p:cNvSpPr/>
          <p:nvPr/>
        </p:nvSpPr>
        <p:spPr>
          <a:xfrm>
            <a:off x="3676015" y="25019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5" name="Group 114"/>
          <p:cNvGrpSpPr/>
          <p:nvPr/>
        </p:nvGrpSpPr>
        <p:grpSpPr>
          <a:xfrm>
            <a:off x="1026585" y="1719086"/>
            <a:ext cx="3947160" cy="4680586"/>
            <a:chOff x="769938" y="1289315"/>
            <a:chExt cx="2960370" cy="3510439"/>
          </a:xfrm>
        </p:grpSpPr>
        <p:sp>
          <p:nvSpPr>
            <p:cNvPr id="68" name="Freeform 67"/>
            <p:cNvSpPr/>
            <p:nvPr/>
          </p:nvSpPr>
          <p:spPr>
            <a:xfrm>
              <a:off x="769938" y="1289407"/>
              <a:ext cx="849852" cy="1214073"/>
            </a:xfrm>
            <a:custGeom>
              <a:avLst/>
              <a:gdLst>
                <a:gd name="connsiteX0" fmla="*/ 0 w 1214072"/>
                <a:gd name="connsiteY0" fmla="*/ 0 h 849850"/>
                <a:gd name="connsiteX1" fmla="*/ 789147 w 1214072"/>
                <a:gd name="connsiteY1" fmla="*/ 0 h 849850"/>
                <a:gd name="connsiteX2" fmla="*/ 1214072 w 1214072"/>
                <a:gd name="connsiteY2" fmla="*/ 424925 h 849850"/>
                <a:gd name="connsiteX3" fmla="*/ 789147 w 1214072"/>
                <a:gd name="connsiteY3" fmla="*/ 849850 h 849850"/>
                <a:gd name="connsiteX4" fmla="*/ 0 w 1214072"/>
                <a:gd name="connsiteY4" fmla="*/ 849850 h 849850"/>
                <a:gd name="connsiteX5" fmla="*/ 424925 w 1214072"/>
                <a:gd name="connsiteY5" fmla="*/ 424925 h 849850"/>
                <a:gd name="connsiteX6" fmla="*/ 0 w 1214072"/>
                <a:gd name="connsiteY6" fmla="*/ 0 h 84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4072" h="849850">
                  <a:moveTo>
                    <a:pt x="1214071" y="0"/>
                  </a:moveTo>
                  <a:lnTo>
                    <a:pt x="1214071" y="552403"/>
                  </a:lnTo>
                  <a:lnTo>
                    <a:pt x="607036" y="849850"/>
                  </a:lnTo>
                  <a:lnTo>
                    <a:pt x="1" y="552403"/>
                  </a:lnTo>
                  <a:lnTo>
                    <a:pt x="1" y="0"/>
                  </a:lnTo>
                  <a:lnTo>
                    <a:pt x="607036" y="297447"/>
                  </a:lnTo>
                  <a:lnTo>
                    <a:pt x="1214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475" tIns="586041" rIns="19475" bIns="586040" numCol="1" spcCol="1270" anchor="ctr" anchorCtr="0">
              <a:noAutofit/>
            </a:bodyPr>
            <a:lstStyle/>
            <a:p>
              <a:pPr algn="ctr" defTabSz="136271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b="1" dirty="0">
                  <a:cs typeface="+mn-ea"/>
                  <a:sym typeface="+mn-lt"/>
                </a:rPr>
                <a:t>2015</a:t>
              </a:r>
              <a:r>
                <a:rPr lang="zh-CN" altLang="en-US" b="1" dirty="0">
                  <a:cs typeface="+mn-ea"/>
                  <a:sym typeface="+mn-lt"/>
                </a:rPr>
                <a:t>年</a:t>
              </a:r>
              <a:r>
                <a:rPr lang="en-US" altLang="zh-CN" b="1" dirty="0">
                  <a:cs typeface="+mn-ea"/>
                  <a:sym typeface="+mn-lt"/>
                </a:rPr>
                <a:t>6~8</a:t>
              </a:r>
              <a:r>
                <a:rPr lang="zh-CN" altLang="en-US" b="1" dirty="0">
                  <a:cs typeface="+mn-ea"/>
                  <a:sym typeface="+mn-lt"/>
                </a:rPr>
                <a:t>月</a:t>
              </a:r>
              <a:endParaRPr lang="zh-CN" altLang="en-US" b="1" dirty="0">
                <a:cs typeface="+mn-ea"/>
                <a:sym typeface="+mn-lt"/>
              </a:endParaRPr>
            </a:p>
          </p:txBody>
        </p:sp>
        <p:sp>
          <p:nvSpPr>
            <p:cNvPr id="69" name="Freeform 68"/>
            <p:cNvSpPr/>
            <p:nvPr/>
          </p:nvSpPr>
          <p:spPr>
            <a:xfrm>
              <a:off x="1619568" y="1289315"/>
              <a:ext cx="2110740" cy="3510438"/>
            </a:xfrm>
            <a:custGeom>
              <a:avLst/>
              <a:gdLst>
                <a:gd name="connsiteX0" fmla="*/ 131527 w 789146"/>
                <a:gd name="connsiteY0" fmla="*/ 0 h 2110763"/>
                <a:gd name="connsiteX1" fmla="*/ 657619 w 789146"/>
                <a:gd name="connsiteY1" fmla="*/ 0 h 2110763"/>
                <a:gd name="connsiteX2" fmla="*/ 750623 w 789146"/>
                <a:gd name="connsiteY2" fmla="*/ 38524 h 2110763"/>
                <a:gd name="connsiteX3" fmla="*/ 789146 w 789146"/>
                <a:gd name="connsiteY3" fmla="*/ 131528 h 2110763"/>
                <a:gd name="connsiteX4" fmla="*/ 789146 w 789146"/>
                <a:gd name="connsiteY4" fmla="*/ 2110763 h 2110763"/>
                <a:gd name="connsiteX5" fmla="*/ 789146 w 789146"/>
                <a:gd name="connsiteY5" fmla="*/ 2110763 h 2110763"/>
                <a:gd name="connsiteX6" fmla="*/ 789146 w 789146"/>
                <a:gd name="connsiteY6" fmla="*/ 2110763 h 2110763"/>
                <a:gd name="connsiteX7" fmla="*/ 0 w 789146"/>
                <a:gd name="connsiteY7" fmla="*/ 2110763 h 2110763"/>
                <a:gd name="connsiteX8" fmla="*/ 0 w 789146"/>
                <a:gd name="connsiteY8" fmla="*/ 2110763 h 2110763"/>
                <a:gd name="connsiteX9" fmla="*/ 0 w 789146"/>
                <a:gd name="connsiteY9" fmla="*/ 2110763 h 2110763"/>
                <a:gd name="connsiteX10" fmla="*/ 0 w 789146"/>
                <a:gd name="connsiteY10" fmla="*/ 131527 h 2110763"/>
                <a:gd name="connsiteX11" fmla="*/ 38524 w 789146"/>
                <a:gd name="connsiteY11" fmla="*/ 38523 h 2110763"/>
                <a:gd name="connsiteX12" fmla="*/ 131528 w 789146"/>
                <a:gd name="connsiteY12" fmla="*/ 0 h 2110763"/>
                <a:gd name="connsiteX13" fmla="*/ 131527 w 789146"/>
                <a:gd name="connsiteY13" fmla="*/ 0 h 2110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9146" h="2110763">
                  <a:moveTo>
                    <a:pt x="789146" y="351802"/>
                  </a:moveTo>
                  <a:lnTo>
                    <a:pt x="789146" y="1758961"/>
                  </a:lnTo>
                  <a:cubicBezTo>
                    <a:pt x="789146" y="1852264"/>
                    <a:pt x="783965" y="1941748"/>
                    <a:pt x="774743" y="2007723"/>
                  </a:cubicBezTo>
                  <a:cubicBezTo>
                    <a:pt x="765521" y="2073698"/>
                    <a:pt x="753013" y="2110762"/>
                    <a:pt x="739972" y="2110762"/>
                  </a:cubicBezTo>
                  <a:lnTo>
                    <a:pt x="0" y="2110762"/>
                  </a:lnTo>
                  <a:lnTo>
                    <a:pt x="0" y="2110762"/>
                  </a:lnTo>
                  <a:lnTo>
                    <a:pt x="0" y="2110762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739972" y="1"/>
                  </a:lnTo>
                  <a:cubicBezTo>
                    <a:pt x="753014" y="1"/>
                    <a:pt x="765522" y="37065"/>
                    <a:pt x="774743" y="103043"/>
                  </a:cubicBezTo>
                  <a:cubicBezTo>
                    <a:pt x="783965" y="169018"/>
                    <a:pt x="789146" y="258502"/>
                    <a:pt x="789146" y="351805"/>
                  </a:cubicBezTo>
                  <a:lnTo>
                    <a:pt x="789146" y="351802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8620" tIns="69991" rIns="69991" bIns="69992" numCol="1" spcCol="1270" anchor="ctr" anchorCtr="0">
              <a:noAutofit/>
            </a:bodyPr>
            <a:lstStyle/>
            <a:p>
              <a:pPr marL="304800" lvl="1" indent="-304800" defTabSz="1303655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2935" dirty="0">
                <a:cs typeface="+mn-ea"/>
                <a:sym typeface="+mn-lt"/>
              </a:endParaRPr>
            </a:p>
            <a:p>
              <a:pPr marL="304800" lvl="1" indent="-304800" defTabSz="1303655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2935" dirty="0">
                <a:cs typeface="+mn-ea"/>
                <a:sym typeface="+mn-lt"/>
              </a:endParaRPr>
            </a:p>
          </p:txBody>
        </p:sp>
        <p:sp>
          <p:nvSpPr>
            <p:cNvPr id="82" name="Text Placeholder 3"/>
            <p:cNvSpPr txBox="1"/>
            <p:nvPr/>
          </p:nvSpPr>
          <p:spPr>
            <a:xfrm>
              <a:off x="2009885" y="1354562"/>
              <a:ext cx="1615911" cy="3445192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8565">
                <a:spcBef>
                  <a:spcPct val="20000"/>
                </a:spcBef>
                <a:defRPr/>
              </a:pPr>
              <a:r>
                <a:rPr lang="zh-CN" altLang="en-US" sz="2000" dirty="0">
                  <a:solidFill>
                    <a:schemeClr val="tx1"/>
                  </a:solidFill>
                  <a:cs typeface="+mn-ea"/>
                  <a:sym typeface="+mn-lt"/>
                </a:rPr>
                <a:t>1、进行任务分配：</a:t>
              </a:r>
              <a:endParaRPr lang="zh-CN" altLang="en-US" sz="2000" dirty="0">
                <a:solidFill>
                  <a:schemeClr val="tx1"/>
                </a:solidFill>
                <a:cs typeface="+mn-ea"/>
                <a:sym typeface="+mn-lt"/>
              </a:endParaRPr>
            </a:p>
            <a:p>
              <a:pPr algn="l" defTabSz="1218565">
                <a:spcBef>
                  <a:spcPct val="20000"/>
                </a:spcBef>
                <a:defRPr/>
              </a:pPr>
              <a:r>
                <a:rPr lang="zh-CN" altLang="en-US" sz="2000" dirty="0">
                  <a:solidFill>
                    <a:schemeClr val="tx1"/>
                  </a:solidFill>
                  <a:cs typeface="+mn-ea"/>
                  <a:sym typeface="+mn-lt"/>
                </a:rPr>
                <a:t>陈百韬：寻路功能的设计及其实现，全景照片拍摄及其缝合。</a:t>
              </a:r>
              <a:endParaRPr lang="zh-CN" altLang="en-US" sz="2000" dirty="0">
                <a:solidFill>
                  <a:schemeClr val="tx1"/>
                </a:solidFill>
                <a:cs typeface="+mn-ea"/>
                <a:sym typeface="+mn-lt"/>
              </a:endParaRPr>
            </a:p>
            <a:p>
              <a:pPr algn="l" defTabSz="1218565">
                <a:spcBef>
                  <a:spcPct val="20000"/>
                </a:spcBef>
                <a:defRPr/>
              </a:pPr>
              <a:r>
                <a:rPr lang="zh-CN" altLang="en-US" sz="2000" dirty="0">
                  <a:solidFill>
                    <a:schemeClr val="tx1"/>
                  </a:solidFill>
                  <a:cs typeface="+mn-ea"/>
                  <a:sym typeface="+mn-lt"/>
                </a:rPr>
                <a:t>朱毅：UI设计及其逻辑的实现。</a:t>
              </a:r>
              <a:endParaRPr lang="zh-CN" altLang="en-US" sz="2000" dirty="0">
                <a:solidFill>
                  <a:schemeClr val="tx1"/>
                </a:solidFill>
                <a:cs typeface="+mn-ea"/>
                <a:sym typeface="+mn-lt"/>
              </a:endParaRPr>
            </a:p>
            <a:p>
              <a:pPr algn="l" defTabSz="1218565">
                <a:spcBef>
                  <a:spcPct val="20000"/>
                </a:spcBef>
                <a:defRPr/>
              </a:pPr>
              <a:r>
                <a:rPr lang="zh-CN" altLang="en-US" sz="2000" dirty="0">
                  <a:solidFill>
                    <a:schemeClr val="tx1"/>
                  </a:solidFill>
                  <a:cs typeface="+mn-ea"/>
                  <a:sym typeface="+mn-lt"/>
                </a:rPr>
                <a:t>王驰：手柄功能的设计及其实现。</a:t>
              </a:r>
              <a:endParaRPr lang="zh-CN" altLang="en-US" sz="2000" dirty="0">
                <a:solidFill>
                  <a:schemeClr val="tx1"/>
                </a:solidFill>
                <a:cs typeface="+mn-ea"/>
                <a:sym typeface="+mn-lt"/>
              </a:endParaRPr>
            </a:p>
            <a:p>
              <a:pPr algn="l" defTabSz="1218565">
                <a:spcBef>
                  <a:spcPct val="20000"/>
                </a:spcBef>
                <a:defRPr/>
              </a:pPr>
              <a:r>
                <a:rPr lang="zh-CN" altLang="en-US" sz="2000" dirty="0">
                  <a:solidFill>
                    <a:schemeClr val="tx1"/>
                  </a:solidFill>
                  <a:cs typeface="+mn-ea"/>
                  <a:sym typeface="+mn-lt"/>
                </a:rPr>
                <a:t>王宏达：网络服务器支持。</a:t>
              </a:r>
              <a:endParaRPr lang="zh-CN" altLang="en-US" sz="2000" dirty="0">
                <a:solidFill>
                  <a:schemeClr val="tx1"/>
                </a:solidFill>
                <a:cs typeface="+mn-ea"/>
                <a:sym typeface="+mn-lt"/>
              </a:endParaRPr>
            </a:p>
            <a:p>
              <a:pPr algn="l" defTabSz="1218565">
                <a:spcBef>
                  <a:spcPct val="20000"/>
                </a:spcBef>
                <a:defRPr/>
              </a:pPr>
              <a:r>
                <a:rPr lang="zh-CN" altLang="en-US" sz="2000" dirty="0">
                  <a:solidFill>
                    <a:schemeClr val="tx1"/>
                  </a:solidFill>
                  <a:cs typeface="+mn-ea"/>
                  <a:sym typeface="+mn-lt"/>
                </a:rPr>
                <a:t>2、学习和收集与项目相关的技术、文献等。。</a:t>
              </a:r>
              <a:endParaRPr lang="en-US" sz="20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9" name="Group 118"/>
          <p:cNvGrpSpPr/>
          <p:nvPr/>
        </p:nvGrpSpPr>
        <p:grpSpPr>
          <a:xfrm>
            <a:off x="7217933" y="1719209"/>
            <a:ext cx="3947484" cy="4680585"/>
            <a:chOff x="5413449" y="1289407"/>
            <a:chExt cx="2960613" cy="3510439"/>
          </a:xfrm>
        </p:grpSpPr>
        <p:sp>
          <p:nvSpPr>
            <p:cNvPr id="45" name="Freeform 44"/>
            <p:cNvSpPr/>
            <p:nvPr/>
          </p:nvSpPr>
          <p:spPr>
            <a:xfrm flipH="1">
              <a:off x="7524210" y="1289407"/>
              <a:ext cx="849852" cy="1214073"/>
            </a:xfrm>
            <a:custGeom>
              <a:avLst/>
              <a:gdLst>
                <a:gd name="connsiteX0" fmla="*/ 0 w 1214072"/>
                <a:gd name="connsiteY0" fmla="*/ 0 h 849850"/>
                <a:gd name="connsiteX1" fmla="*/ 789147 w 1214072"/>
                <a:gd name="connsiteY1" fmla="*/ 0 h 849850"/>
                <a:gd name="connsiteX2" fmla="*/ 1214072 w 1214072"/>
                <a:gd name="connsiteY2" fmla="*/ 424925 h 849850"/>
                <a:gd name="connsiteX3" fmla="*/ 789147 w 1214072"/>
                <a:gd name="connsiteY3" fmla="*/ 849850 h 849850"/>
                <a:gd name="connsiteX4" fmla="*/ 0 w 1214072"/>
                <a:gd name="connsiteY4" fmla="*/ 849850 h 849850"/>
                <a:gd name="connsiteX5" fmla="*/ 424925 w 1214072"/>
                <a:gd name="connsiteY5" fmla="*/ 424925 h 849850"/>
                <a:gd name="connsiteX6" fmla="*/ 0 w 1214072"/>
                <a:gd name="connsiteY6" fmla="*/ 0 h 84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4072" h="849850">
                  <a:moveTo>
                    <a:pt x="1214071" y="0"/>
                  </a:moveTo>
                  <a:lnTo>
                    <a:pt x="1214071" y="552403"/>
                  </a:lnTo>
                  <a:lnTo>
                    <a:pt x="607036" y="849850"/>
                  </a:lnTo>
                  <a:lnTo>
                    <a:pt x="1" y="552403"/>
                  </a:lnTo>
                  <a:lnTo>
                    <a:pt x="1" y="0"/>
                  </a:lnTo>
                  <a:lnTo>
                    <a:pt x="607036" y="297447"/>
                  </a:lnTo>
                  <a:lnTo>
                    <a:pt x="12140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475" tIns="586041" rIns="19475" bIns="586040" numCol="1" spcCol="1270" anchor="ctr" anchorCtr="0">
              <a:noAutofit/>
            </a:bodyPr>
            <a:lstStyle/>
            <a:p>
              <a:pPr algn="ctr" defTabSz="136271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b="1" dirty="0">
                  <a:cs typeface="+mn-ea"/>
                  <a:sym typeface="+mn-lt"/>
                </a:rPr>
                <a:t>2015年8~11</a:t>
              </a:r>
              <a:r>
                <a:rPr lang="zh-CN" altLang="en-US" b="1" dirty="0">
                  <a:cs typeface="+mn-ea"/>
                  <a:sym typeface="+mn-lt"/>
                </a:rPr>
                <a:t>月</a:t>
              </a:r>
              <a:endParaRPr lang="zh-CN" altLang="en-US" b="1" dirty="0">
                <a:cs typeface="+mn-ea"/>
                <a:sym typeface="+mn-lt"/>
              </a:endParaRPr>
            </a:p>
          </p:txBody>
        </p:sp>
        <p:sp>
          <p:nvSpPr>
            <p:cNvPr id="46" name="Freeform 45"/>
            <p:cNvSpPr/>
            <p:nvPr/>
          </p:nvSpPr>
          <p:spPr>
            <a:xfrm flipH="1">
              <a:off x="5413449" y="1289407"/>
              <a:ext cx="2110740" cy="3510439"/>
            </a:xfrm>
            <a:custGeom>
              <a:avLst/>
              <a:gdLst>
                <a:gd name="connsiteX0" fmla="*/ 131527 w 789146"/>
                <a:gd name="connsiteY0" fmla="*/ 0 h 2110763"/>
                <a:gd name="connsiteX1" fmla="*/ 657619 w 789146"/>
                <a:gd name="connsiteY1" fmla="*/ 0 h 2110763"/>
                <a:gd name="connsiteX2" fmla="*/ 750623 w 789146"/>
                <a:gd name="connsiteY2" fmla="*/ 38524 h 2110763"/>
                <a:gd name="connsiteX3" fmla="*/ 789146 w 789146"/>
                <a:gd name="connsiteY3" fmla="*/ 131528 h 2110763"/>
                <a:gd name="connsiteX4" fmla="*/ 789146 w 789146"/>
                <a:gd name="connsiteY4" fmla="*/ 2110763 h 2110763"/>
                <a:gd name="connsiteX5" fmla="*/ 789146 w 789146"/>
                <a:gd name="connsiteY5" fmla="*/ 2110763 h 2110763"/>
                <a:gd name="connsiteX6" fmla="*/ 789146 w 789146"/>
                <a:gd name="connsiteY6" fmla="*/ 2110763 h 2110763"/>
                <a:gd name="connsiteX7" fmla="*/ 0 w 789146"/>
                <a:gd name="connsiteY7" fmla="*/ 2110763 h 2110763"/>
                <a:gd name="connsiteX8" fmla="*/ 0 w 789146"/>
                <a:gd name="connsiteY8" fmla="*/ 2110763 h 2110763"/>
                <a:gd name="connsiteX9" fmla="*/ 0 w 789146"/>
                <a:gd name="connsiteY9" fmla="*/ 2110763 h 2110763"/>
                <a:gd name="connsiteX10" fmla="*/ 0 w 789146"/>
                <a:gd name="connsiteY10" fmla="*/ 131527 h 2110763"/>
                <a:gd name="connsiteX11" fmla="*/ 38524 w 789146"/>
                <a:gd name="connsiteY11" fmla="*/ 38523 h 2110763"/>
                <a:gd name="connsiteX12" fmla="*/ 131528 w 789146"/>
                <a:gd name="connsiteY12" fmla="*/ 0 h 2110763"/>
                <a:gd name="connsiteX13" fmla="*/ 131527 w 789146"/>
                <a:gd name="connsiteY13" fmla="*/ 0 h 2110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9146" h="2110763">
                  <a:moveTo>
                    <a:pt x="789146" y="351802"/>
                  </a:moveTo>
                  <a:lnTo>
                    <a:pt x="789146" y="1758961"/>
                  </a:lnTo>
                  <a:cubicBezTo>
                    <a:pt x="789146" y="1852264"/>
                    <a:pt x="783965" y="1941748"/>
                    <a:pt x="774743" y="2007723"/>
                  </a:cubicBezTo>
                  <a:cubicBezTo>
                    <a:pt x="765521" y="2073698"/>
                    <a:pt x="753013" y="2110762"/>
                    <a:pt x="739972" y="2110762"/>
                  </a:cubicBezTo>
                  <a:lnTo>
                    <a:pt x="0" y="2110762"/>
                  </a:lnTo>
                  <a:lnTo>
                    <a:pt x="0" y="2110762"/>
                  </a:lnTo>
                  <a:lnTo>
                    <a:pt x="0" y="2110762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739972" y="1"/>
                  </a:lnTo>
                  <a:cubicBezTo>
                    <a:pt x="753014" y="1"/>
                    <a:pt x="765522" y="37065"/>
                    <a:pt x="774743" y="103043"/>
                  </a:cubicBezTo>
                  <a:cubicBezTo>
                    <a:pt x="783965" y="169018"/>
                    <a:pt x="789146" y="258502"/>
                    <a:pt x="789146" y="351805"/>
                  </a:cubicBezTo>
                  <a:lnTo>
                    <a:pt x="789146" y="351802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8620" tIns="69991" rIns="69991" bIns="69992" numCol="1" spcCol="1270" anchor="ctr" anchorCtr="0">
              <a:noAutofit/>
            </a:bodyPr>
            <a:lstStyle/>
            <a:p>
              <a:pPr marL="304800" lvl="1" indent="-304800" defTabSz="1303655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2935">
                <a:cs typeface="+mn-ea"/>
                <a:sym typeface="+mn-lt"/>
              </a:endParaRPr>
            </a:p>
            <a:p>
              <a:pPr marL="304800" lvl="1" indent="-304800" defTabSz="1303655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2935">
                <a:cs typeface="+mn-ea"/>
                <a:sym typeface="+mn-lt"/>
              </a:endParaRPr>
            </a:p>
          </p:txBody>
        </p:sp>
        <p:sp>
          <p:nvSpPr>
            <p:cNvPr id="95" name="Text Placeholder 3"/>
            <p:cNvSpPr txBox="1"/>
            <p:nvPr/>
          </p:nvSpPr>
          <p:spPr>
            <a:xfrm>
              <a:off x="5528739" y="1390756"/>
              <a:ext cx="1615911" cy="3308033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defPPr>
                <a:defRPr lang="zh-CN"/>
              </a:defPPr>
              <a:lvl1pPr indent="0" defTabSz="1218565">
                <a:spcBef>
                  <a:spcPct val="20000"/>
                </a:spcBef>
                <a:buNone/>
                <a:defRPr sz="1600" baseline="0">
                  <a:cs typeface="+mn-ea"/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zh-CN" altLang="en-US" sz="2000" dirty="0">
                  <a:sym typeface="+mn-lt"/>
                </a:rPr>
                <a:t>1、利用普通单反相机拍摄全景照片，并进行缝合尝试。</a:t>
              </a:r>
              <a:endParaRPr lang="zh-CN" altLang="en-US" sz="2000" dirty="0">
                <a:sym typeface="+mn-lt"/>
              </a:endParaRPr>
            </a:p>
            <a:p>
              <a:r>
                <a:rPr lang="zh-CN" altLang="en-US" sz="2000" dirty="0">
                  <a:sym typeface="+mn-lt"/>
                </a:rPr>
                <a:t>    发现了大量的问题，普通相机拍摄一张较完美的照片，至少需要48左右，一张全景图片高达300+M，大大超过项目文件可接受大小。</a:t>
              </a:r>
              <a:endParaRPr lang="zh-CN" altLang="en-US" sz="2000" dirty="0">
                <a:sym typeface="+mn-lt"/>
              </a:endParaRPr>
            </a:p>
            <a:p>
              <a:r>
                <a:rPr lang="zh-CN" altLang="en-US" sz="2000" dirty="0">
                  <a:sym typeface="+mn-lt"/>
                </a:rPr>
                <a:t>   寻找新的解决方案，成了改阶段的主要问题。。</a:t>
              </a:r>
              <a:endParaRPr lang="en-US" sz="2000" dirty="0">
                <a:sym typeface="+mn-lt"/>
              </a:endParaRPr>
            </a:p>
          </p:txBody>
        </p:sp>
      </p:grpSp>
      <p:sp>
        <p:nvSpPr>
          <p:cNvPr id="112" name="Freeform 111"/>
          <p:cNvSpPr/>
          <p:nvPr/>
        </p:nvSpPr>
        <p:spPr>
          <a:xfrm>
            <a:off x="5547593" y="1662386"/>
            <a:ext cx="1096817" cy="1096817"/>
          </a:xfrm>
          <a:custGeom>
            <a:avLst/>
            <a:gdLst>
              <a:gd name="connsiteX0" fmla="*/ 0 w 661361"/>
              <a:gd name="connsiteY0" fmla="*/ 330681 h 661361"/>
              <a:gd name="connsiteX1" fmla="*/ 96855 w 661361"/>
              <a:gd name="connsiteY1" fmla="*/ 96854 h 661361"/>
              <a:gd name="connsiteX2" fmla="*/ 330682 w 661361"/>
              <a:gd name="connsiteY2" fmla="*/ 0 h 661361"/>
              <a:gd name="connsiteX3" fmla="*/ 564509 w 661361"/>
              <a:gd name="connsiteY3" fmla="*/ 96855 h 661361"/>
              <a:gd name="connsiteX4" fmla="*/ 661363 w 661361"/>
              <a:gd name="connsiteY4" fmla="*/ 330682 h 661361"/>
              <a:gd name="connsiteX5" fmla="*/ 564509 w 661361"/>
              <a:gd name="connsiteY5" fmla="*/ 564509 h 661361"/>
              <a:gd name="connsiteX6" fmla="*/ 330682 w 661361"/>
              <a:gd name="connsiteY6" fmla="*/ 661363 h 661361"/>
              <a:gd name="connsiteX7" fmla="*/ 96855 w 661361"/>
              <a:gd name="connsiteY7" fmla="*/ 564509 h 661361"/>
              <a:gd name="connsiteX8" fmla="*/ 1 w 661361"/>
              <a:gd name="connsiteY8" fmla="*/ 330682 h 661361"/>
              <a:gd name="connsiteX9" fmla="*/ 0 w 661361"/>
              <a:gd name="connsiteY9" fmla="*/ 330681 h 661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1361" h="661361">
                <a:moveTo>
                  <a:pt x="0" y="330681"/>
                </a:moveTo>
                <a:cubicBezTo>
                  <a:pt x="0" y="242979"/>
                  <a:pt x="34840" y="158869"/>
                  <a:pt x="96855" y="96854"/>
                </a:cubicBezTo>
                <a:cubicBezTo>
                  <a:pt x="158870" y="34839"/>
                  <a:pt x="242980" y="0"/>
                  <a:pt x="330682" y="0"/>
                </a:cubicBezTo>
                <a:cubicBezTo>
                  <a:pt x="418384" y="0"/>
                  <a:pt x="502494" y="34840"/>
                  <a:pt x="564509" y="96855"/>
                </a:cubicBezTo>
                <a:cubicBezTo>
                  <a:pt x="626524" y="158870"/>
                  <a:pt x="661363" y="242980"/>
                  <a:pt x="661363" y="330682"/>
                </a:cubicBezTo>
                <a:cubicBezTo>
                  <a:pt x="661363" y="418384"/>
                  <a:pt x="626523" y="502494"/>
                  <a:pt x="564509" y="564509"/>
                </a:cubicBezTo>
                <a:cubicBezTo>
                  <a:pt x="502494" y="626524"/>
                  <a:pt x="418384" y="661363"/>
                  <a:pt x="330682" y="661363"/>
                </a:cubicBezTo>
                <a:cubicBezTo>
                  <a:pt x="242980" y="661363"/>
                  <a:pt x="158870" y="626523"/>
                  <a:pt x="96855" y="564509"/>
                </a:cubicBezTo>
                <a:cubicBezTo>
                  <a:pt x="34840" y="502494"/>
                  <a:pt x="1" y="418384"/>
                  <a:pt x="1" y="330682"/>
                </a:cubicBezTo>
                <a:lnTo>
                  <a:pt x="0" y="330681"/>
                </a:lnTo>
                <a:close/>
              </a:path>
            </a:pathLst>
          </a:cu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1839" tIns="141839" rIns="141839" bIns="141839" numCol="1" spcCol="1270" anchor="ctr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200" dirty="0">
              <a:cs typeface="+mn-ea"/>
              <a:sym typeface="+mn-lt"/>
            </a:endParaRPr>
          </a:p>
        </p:txBody>
      </p:sp>
      <p:sp>
        <p:nvSpPr>
          <p:cNvPr id="113" name="Freeform 112"/>
          <p:cNvSpPr/>
          <p:nvPr/>
        </p:nvSpPr>
        <p:spPr>
          <a:xfrm>
            <a:off x="5547593" y="3057961"/>
            <a:ext cx="1096817" cy="1096817"/>
          </a:xfrm>
          <a:custGeom>
            <a:avLst/>
            <a:gdLst>
              <a:gd name="connsiteX0" fmla="*/ 0 w 661361"/>
              <a:gd name="connsiteY0" fmla="*/ 330681 h 661361"/>
              <a:gd name="connsiteX1" fmla="*/ 96855 w 661361"/>
              <a:gd name="connsiteY1" fmla="*/ 96854 h 661361"/>
              <a:gd name="connsiteX2" fmla="*/ 330682 w 661361"/>
              <a:gd name="connsiteY2" fmla="*/ 0 h 661361"/>
              <a:gd name="connsiteX3" fmla="*/ 564509 w 661361"/>
              <a:gd name="connsiteY3" fmla="*/ 96855 h 661361"/>
              <a:gd name="connsiteX4" fmla="*/ 661363 w 661361"/>
              <a:gd name="connsiteY4" fmla="*/ 330682 h 661361"/>
              <a:gd name="connsiteX5" fmla="*/ 564509 w 661361"/>
              <a:gd name="connsiteY5" fmla="*/ 564509 h 661361"/>
              <a:gd name="connsiteX6" fmla="*/ 330682 w 661361"/>
              <a:gd name="connsiteY6" fmla="*/ 661363 h 661361"/>
              <a:gd name="connsiteX7" fmla="*/ 96855 w 661361"/>
              <a:gd name="connsiteY7" fmla="*/ 564509 h 661361"/>
              <a:gd name="connsiteX8" fmla="*/ 1 w 661361"/>
              <a:gd name="connsiteY8" fmla="*/ 330682 h 661361"/>
              <a:gd name="connsiteX9" fmla="*/ 0 w 661361"/>
              <a:gd name="connsiteY9" fmla="*/ 330681 h 661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1361" h="661361">
                <a:moveTo>
                  <a:pt x="0" y="330681"/>
                </a:moveTo>
                <a:cubicBezTo>
                  <a:pt x="0" y="242979"/>
                  <a:pt x="34840" y="158869"/>
                  <a:pt x="96855" y="96854"/>
                </a:cubicBezTo>
                <a:cubicBezTo>
                  <a:pt x="158870" y="34839"/>
                  <a:pt x="242980" y="0"/>
                  <a:pt x="330682" y="0"/>
                </a:cubicBezTo>
                <a:cubicBezTo>
                  <a:pt x="418384" y="0"/>
                  <a:pt x="502494" y="34840"/>
                  <a:pt x="564509" y="96855"/>
                </a:cubicBezTo>
                <a:cubicBezTo>
                  <a:pt x="626524" y="158870"/>
                  <a:pt x="661363" y="242980"/>
                  <a:pt x="661363" y="330682"/>
                </a:cubicBezTo>
                <a:cubicBezTo>
                  <a:pt x="661363" y="418384"/>
                  <a:pt x="626523" y="502494"/>
                  <a:pt x="564509" y="564509"/>
                </a:cubicBezTo>
                <a:cubicBezTo>
                  <a:pt x="502494" y="626524"/>
                  <a:pt x="418384" y="661363"/>
                  <a:pt x="330682" y="661363"/>
                </a:cubicBezTo>
                <a:cubicBezTo>
                  <a:pt x="242980" y="661363"/>
                  <a:pt x="158870" y="626523"/>
                  <a:pt x="96855" y="564509"/>
                </a:cubicBezTo>
                <a:cubicBezTo>
                  <a:pt x="34840" y="502494"/>
                  <a:pt x="1" y="418384"/>
                  <a:pt x="1" y="330682"/>
                </a:cubicBezTo>
                <a:lnTo>
                  <a:pt x="0" y="330681"/>
                </a:lnTo>
                <a:close/>
              </a:path>
            </a:pathLst>
          </a:cu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1839" tIns="141839" rIns="141839" bIns="141839" numCol="1" spcCol="1270" anchor="ctr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5335" dirty="0">
              <a:cs typeface="+mn-ea"/>
              <a:sym typeface="+mn-lt"/>
            </a:endParaRPr>
          </a:p>
        </p:txBody>
      </p:sp>
      <p:sp>
        <p:nvSpPr>
          <p:cNvPr id="114" name="Freeform 113"/>
          <p:cNvSpPr/>
          <p:nvPr/>
        </p:nvSpPr>
        <p:spPr>
          <a:xfrm>
            <a:off x="5547593" y="4453536"/>
            <a:ext cx="1096817" cy="1096817"/>
          </a:xfrm>
          <a:custGeom>
            <a:avLst/>
            <a:gdLst>
              <a:gd name="connsiteX0" fmla="*/ 0 w 661361"/>
              <a:gd name="connsiteY0" fmla="*/ 330681 h 661361"/>
              <a:gd name="connsiteX1" fmla="*/ 96855 w 661361"/>
              <a:gd name="connsiteY1" fmla="*/ 96854 h 661361"/>
              <a:gd name="connsiteX2" fmla="*/ 330682 w 661361"/>
              <a:gd name="connsiteY2" fmla="*/ 0 h 661361"/>
              <a:gd name="connsiteX3" fmla="*/ 564509 w 661361"/>
              <a:gd name="connsiteY3" fmla="*/ 96855 h 661361"/>
              <a:gd name="connsiteX4" fmla="*/ 661363 w 661361"/>
              <a:gd name="connsiteY4" fmla="*/ 330682 h 661361"/>
              <a:gd name="connsiteX5" fmla="*/ 564509 w 661361"/>
              <a:gd name="connsiteY5" fmla="*/ 564509 h 661361"/>
              <a:gd name="connsiteX6" fmla="*/ 330682 w 661361"/>
              <a:gd name="connsiteY6" fmla="*/ 661363 h 661361"/>
              <a:gd name="connsiteX7" fmla="*/ 96855 w 661361"/>
              <a:gd name="connsiteY7" fmla="*/ 564509 h 661361"/>
              <a:gd name="connsiteX8" fmla="*/ 1 w 661361"/>
              <a:gd name="connsiteY8" fmla="*/ 330682 h 661361"/>
              <a:gd name="connsiteX9" fmla="*/ 0 w 661361"/>
              <a:gd name="connsiteY9" fmla="*/ 330681 h 661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1361" h="661361">
                <a:moveTo>
                  <a:pt x="0" y="330681"/>
                </a:moveTo>
                <a:cubicBezTo>
                  <a:pt x="0" y="242979"/>
                  <a:pt x="34840" y="158869"/>
                  <a:pt x="96855" y="96854"/>
                </a:cubicBezTo>
                <a:cubicBezTo>
                  <a:pt x="158870" y="34839"/>
                  <a:pt x="242980" y="0"/>
                  <a:pt x="330682" y="0"/>
                </a:cubicBezTo>
                <a:cubicBezTo>
                  <a:pt x="418384" y="0"/>
                  <a:pt x="502494" y="34840"/>
                  <a:pt x="564509" y="96855"/>
                </a:cubicBezTo>
                <a:cubicBezTo>
                  <a:pt x="626524" y="158870"/>
                  <a:pt x="661363" y="242980"/>
                  <a:pt x="661363" y="330682"/>
                </a:cubicBezTo>
                <a:cubicBezTo>
                  <a:pt x="661363" y="418384"/>
                  <a:pt x="626523" y="502494"/>
                  <a:pt x="564509" y="564509"/>
                </a:cubicBezTo>
                <a:cubicBezTo>
                  <a:pt x="502494" y="626524"/>
                  <a:pt x="418384" y="661363"/>
                  <a:pt x="330682" y="661363"/>
                </a:cubicBezTo>
                <a:cubicBezTo>
                  <a:pt x="242980" y="661363"/>
                  <a:pt x="158870" y="626523"/>
                  <a:pt x="96855" y="564509"/>
                </a:cubicBezTo>
                <a:cubicBezTo>
                  <a:pt x="34840" y="502494"/>
                  <a:pt x="1" y="418384"/>
                  <a:pt x="1" y="330682"/>
                </a:cubicBezTo>
                <a:lnTo>
                  <a:pt x="0" y="330681"/>
                </a:lnTo>
                <a:close/>
              </a:path>
            </a:pathLst>
          </a:cu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1839" tIns="141839" rIns="141839" bIns="141839" numCol="1" spcCol="1270" anchor="ctr" anchorCtr="0">
            <a:noAutofit/>
          </a:bodyPr>
          <a:lstStyle/>
          <a:p>
            <a:pPr algn="ctr" defTabSz="88836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1" name="Freeform 34"/>
          <p:cNvSpPr>
            <a:spLocks noEditPoints="1"/>
          </p:cNvSpPr>
          <p:nvPr/>
        </p:nvSpPr>
        <p:spPr bwMode="auto">
          <a:xfrm>
            <a:off x="9526541" y="2059958"/>
            <a:ext cx="392720" cy="359649"/>
          </a:xfrm>
          <a:custGeom>
            <a:avLst/>
            <a:gdLst>
              <a:gd name="T0" fmla="*/ 35 w 144"/>
              <a:gd name="T1" fmla="*/ 17 h 132"/>
              <a:gd name="T2" fmla="*/ 109 w 144"/>
              <a:gd name="T3" fmla="*/ 17 h 132"/>
              <a:gd name="T4" fmla="*/ 117 w 144"/>
              <a:gd name="T5" fmla="*/ 9 h 132"/>
              <a:gd name="T6" fmla="*/ 109 w 144"/>
              <a:gd name="T7" fmla="*/ 0 h 132"/>
              <a:gd name="T8" fmla="*/ 35 w 144"/>
              <a:gd name="T9" fmla="*/ 0 h 132"/>
              <a:gd name="T10" fmla="*/ 27 w 144"/>
              <a:gd name="T11" fmla="*/ 9 h 132"/>
              <a:gd name="T12" fmla="*/ 35 w 144"/>
              <a:gd name="T13" fmla="*/ 17 h 132"/>
              <a:gd name="T14" fmla="*/ 109 w 144"/>
              <a:gd name="T15" fmla="*/ 25 h 132"/>
              <a:gd name="T16" fmla="*/ 109 w 144"/>
              <a:gd name="T17" fmla="*/ 25 h 132"/>
              <a:gd name="T18" fmla="*/ 35 w 144"/>
              <a:gd name="T19" fmla="*/ 25 h 132"/>
              <a:gd name="T20" fmla="*/ 35 w 144"/>
              <a:gd name="T21" fmla="*/ 25 h 132"/>
              <a:gd name="T22" fmla="*/ 16 w 144"/>
              <a:gd name="T23" fmla="*/ 67 h 132"/>
              <a:gd name="T24" fmla="*/ 52 w 144"/>
              <a:gd name="T25" fmla="*/ 93 h 132"/>
              <a:gd name="T26" fmla="*/ 64 w 144"/>
              <a:gd name="T27" fmla="*/ 107 h 132"/>
              <a:gd name="T28" fmla="*/ 64 w 144"/>
              <a:gd name="T29" fmla="*/ 116 h 132"/>
              <a:gd name="T30" fmla="*/ 66 w 144"/>
              <a:gd name="T31" fmla="*/ 117 h 132"/>
              <a:gd name="T32" fmla="*/ 64 w 144"/>
              <a:gd name="T33" fmla="*/ 120 h 132"/>
              <a:gd name="T34" fmla="*/ 47 w 144"/>
              <a:gd name="T35" fmla="*/ 120 h 132"/>
              <a:gd name="T36" fmla="*/ 39 w 144"/>
              <a:gd name="T37" fmla="*/ 128 h 132"/>
              <a:gd name="T38" fmla="*/ 39 w 144"/>
              <a:gd name="T39" fmla="*/ 132 h 132"/>
              <a:gd name="T40" fmla="*/ 105 w 144"/>
              <a:gd name="T41" fmla="*/ 132 h 132"/>
              <a:gd name="T42" fmla="*/ 105 w 144"/>
              <a:gd name="T43" fmla="*/ 128 h 132"/>
              <a:gd name="T44" fmla="*/ 97 w 144"/>
              <a:gd name="T45" fmla="*/ 120 h 132"/>
              <a:gd name="T46" fmla="*/ 80 w 144"/>
              <a:gd name="T47" fmla="*/ 120 h 132"/>
              <a:gd name="T48" fmla="*/ 78 w 144"/>
              <a:gd name="T49" fmla="*/ 117 h 132"/>
              <a:gd name="T50" fmla="*/ 80 w 144"/>
              <a:gd name="T51" fmla="*/ 116 h 132"/>
              <a:gd name="T52" fmla="*/ 80 w 144"/>
              <a:gd name="T53" fmla="*/ 107 h 132"/>
              <a:gd name="T54" fmla="*/ 92 w 144"/>
              <a:gd name="T55" fmla="*/ 93 h 132"/>
              <a:gd name="T56" fmla="*/ 127 w 144"/>
              <a:gd name="T57" fmla="*/ 67 h 132"/>
              <a:gd name="T58" fmla="*/ 109 w 144"/>
              <a:gd name="T59" fmla="*/ 25 h 132"/>
              <a:gd name="T60" fmla="*/ 24 w 144"/>
              <a:gd name="T61" fmla="*/ 63 h 132"/>
              <a:gd name="T62" fmla="*/ 37 w 144"/>
              <a:gd name="T63" fmla="*/ 37 h 132"/>
              <a:gd name="T64" fmla="*/ 48 w 144"/>
              <a:gd name="T65" fmla="*/ 84 h 132"/>
              <a:gd name="T66" fmla="*/ 24 w 144"/>
              <a:gd name="T67" fmla="*/ 63 h 132"/>
              <a:gd name="T68" fmla="*/ 47 w 144"/>
              <a:gd name="T69" fmla="*/ 37 h 132"/>
              <a:gd name="T70" fmla="*/ 60 w 144"/>
              <a:gd name="T71" fmla="*/ 37 h 132"/>
              <a:gd name="T72" fmla="*/ 64 w 144"/>
              <a:gd name="T73" fmla="*/ 99 h 132"/>
              <a:gd name="T74" fmla="*/ 47 w 144"/>
              <a:gd name="T75" fmla="*/ 37 h 132"/>
              <a:gd name="T76" fmla="*/ 120 w 144"/>
              <a:gd name="T77" fmla="*/ 63 h 132"/>
              <a:gd name="T78" fmla="*/ 96 w 144"/>
              <a:gd name="T79" fmla="*/ 84 h 132"/>
              <a:gd name="T80" fmla="*/ 107 w 144"/>
              <a:gd name="T81" fmla="*/ 37 h 132"/>
              <a:gd name="T82" fmla="*/ 120 w 144"/>
              <a:gd name="T83" fmla="*/ 63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44" h="132">
                <a:moveTo>
                  <a:pt x="35" y="17"/>
                </a:moveTo>
                <a:cubicBezTo>
                  <a:pt x="109" y="17"/>
                  <a:pt x="109" y="17"/>
                  <a:pt x="109" y="17"/>
                </a:cubicBezTo>
                <a:cubicBezTo>
                  <a:pt x="113" y="17"/>
                  <a:pt x="117" y="13"/>
                  <a:pt x="117" y="9"/>
                </a:cubicBezTo>
                <a:cubicBezTo>
                  <a:pt x="117" y="4"/>
                  <a:pt x="113" y="0"/>
                  <a:pt x="109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30" y="0"/>
                  <a:pt x="27" y="4"/>
                  <a:pt x="27" y="9"/>
                </a:cubicBezTo>
                <a:cubicBezTo>
                  <a:pt x="27" y="13"/>
                  <a:pt x="30" y="17"/>
                  <a:pt x="35" y="17"/>
                </a:cubicBezTo>
                <a:close/>
                <a:moveTo>
                  <a:pt x="109" y="25"/>
                </a:moveTo>
                <a:cubicBezTo>
                  <a:pt x="109" y="25"/>
                  <a:pt x="109" y="25"/>
                  <a:pt x="109" y="25"/>
                </a:cubicBezTo>
                <a:cubicBezTo>
                  <a:pt x="35" y="25"/>
                  <a:pt x="35" y="25"/>
                  <a:pt x="35" y="25"/>
                </a:cubicBezTo>
                <a:cubicBezTo>
                  <a:pt x="35" y="25"/>
                  <a:pt x="35" y="25"/>
                  <a:pt x="35" y="25"/>
                </a:cubicBezTo>
                <a:cubicBezTo>
                  <a:pt x="19" y="26"/>
                  <a:pt x="0" y="32"/>
                  <a:pt x="16" y="67"/>
                </a:cubicBezTo>
                <a:cubicBezTo>
                  <a:pt x="27" y="90"/>
                  <a:pt x="43" y="92"/>
                  <a:pt x="52" y="93"/>
                </a:cubicBezTo>
                <a:cubicBezTo>
                  <a:pt x="55" y="102"/>
                  <a:pt x="59" y="107"/>
                  <a:pt x="64" y="107"/>
                </a:cubicBezTo>
                <a:cubicBezTo>
                  <a:pt x="64" y="112"/>
                  <a:pt x="64" y="116"/>
                  <a:pt x="64" y="116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4" y="120"/>
                  <a:pt x="64" y="120"/>
                  <a:pt x="64" y="120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39" y="120"/>
                  <a:pt x="39" y="128"/>
                </a:cubicBezTo>
                <a:cubicBezTo>
                  <a:pt x="39" y="132"/>
                  <a:pt x="39" y="132"/>
                  <a:pt x="39" y="132"/>
                </a:cubicBezTo>
                <a:cubicBezTo>
                  <a:pt x="105" y="132"/>
                  <a:pt x="105" y="132"/>
                  <a:pt x="105" y="132"/>
                </a:cubicBezTo>
                <a:cubicBezTo>
                  <a:pt x="105" y="132"/>
                  <a:pt x="105" y="132"/>
                  <a:pt x="105" y="128"/>
                </a:cubicBezTo>
                <a:cubicBezTo>
                  <a:pt x="105" y="120"/>
                  <a:pt x="97" y="120"/>
                  <a:pt x="97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78" y="117"/>
                  <a:pt x="78" y="117"/>
                  <a:pt x="78" y="117"/>
                </a:cubicBezTo>
                <a:cubicBezTo>
                  <a:pt x="80" y="116"/>
                  <a:pt x="80" y="116"/>
                  <a:pt x="80" y="116"/>
                </a:cubicBezTo>
                <a:cubicBezTo>
                  <a:pt x="80" y="116"/>
                  <a:pt x="80" y="112"/>
                  <a:pt x="80" y="107"/>
                </a:cubicBezTo>
                <a:cubicBezTo>
                  <a:pt x="84" y="107"/>
                  <a:pt x="88" y="102"/>
                  <a:pt x="92" y="93"/>
                </a:cubicBezTo>
                <a:cubicBezTo>
                  <a:pt x="101" y="92"/>
                  <a:pt x="116" y="90"/>
                  <a:pt x="127" y="67"/>
                </a:cubicBezTo>
                <a:cubicBezTo>
                  <a:pt x="144" y="32"/>
                  <a:pt x="125" y="26"/>
                  <a:pt x="109" y="25"/>
                </a:cubicBezTo>
                <a:close/>
                <a:moveTo>
                  <a:pt x="24" y="63"/>
                </a:moveTo>
                <a:cubicBezTo>
                  <a:pt x="14" y="40"/>
                  <a:pt x="26" y="37"/>
                  <a:pt x="37" y="37"/>
                </a:cubicBezTo>
                <a:cubicBezTo>
                  <a:pt x="39" y="49"/>
                  <a:pt x="43" y="68"/>
                  <a:pt x="48" y="84"/>
                </a:cubicBezTo>
                <a:cubicBezTo>
                  <a:pt x="41" y="82"/>
                  <a:pt x="31" y="79"/>
                  <a:pt x="24" y="63"/>
                </a:cubicBezTo>
                <a:close/>
                <a:moveTo>
                  <a:pt x="47" y="37"/>
                </a:moveTo>
                <a:cubicBezTo>
                  <a:pt x="47" y="37"/>
                  <a:pt x="55" y="37"/>
                  <a:pt x="60" y="37"/>
                </a:cubicBezTo>
                <a:cubicBezTo>
                  <a:pt x="60" y="66"/>
                  <a:pt x="60" y="74"/>
                  <a:pt x="64" y="99"/>
                </a:cubicBezTo>
                <a:cubicBezTo>
                  <a:pt x="51" y="74"/>
                  <a:pt x="47" y="37"/>
                  <a:pt x="47" y="37"/>
                </a:cubicBezTo>
                <a:close/>
                <a:moveTo>
                  <a:pt x="120" y="63"/>
                </a:moveTo>
                <a:cubicBezTo>
                  <a:pt x="113" y="79"/>
                  <a:pt x="102" y="82"/>
                  <a:pt x="96" y="84"/>
                </a:cubicBezTo>
                <a:cubicBezTo>
                  <a:pt x="101" y="68"/>
                  <a:pt x="105" y="49"/>
                  <a:pt x="107" y="37"/>
                </a:cubicBezTo>
                <a:cubicBezTo>
                  <a:pt x="118" y="37"/>
                  <a:pt x="130" y="40"/>
                  <a:pt x="120" y="63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43" name="Freeform 75"/>
          <p:cNvSpPr>
            <a:spLocks noEditPoints="1"/>
          </p:cNvSpPr>
          <p:nvPr/>
        </p:nvSpPr>
        <p:spPr bwMode="auto">
          <a:xfrm>
            <a:off x="2269232" y="2031403"/>
            <a:ext cx="338360" cy="416761"/>
          </a:xfrm>
          <a:custGeom>
            <a:avLst/>
            <a:gdLst>
              <a:gd name="T0" fmla="*/ 96 w 124"/>
              <a:gd name="T1" fmla="*/ 4 h 153"/>
              <a:gd name="T2" fmla="*/ 83 w 124"/>
              <a:gd name="T3" fmla="*/ 10 h 153"/>
              <a:gd name="T4" fmla="*/ 77 w 124"/>
              <a:gd name="T5" fmla="*/ 20 h 153"/>
              <a:gd name="T6" fmla="*/ 97 w 124"/>
              <a:gd name="T7" fmla="*/ 94 h 153"/>
              <a:gd name="T8" fmla="*/ 23 w 124"/>
              <a:gd name="T9" fmla="*/ 113 h 153"/>
              <a:gd name="T10" fmla="*/ 17 w 124"/>
              <a:gd name="T11" fmla="*/ 124 h 153"/>
              <a:gd name="T12" fmla="*/ 19 w 124"/>
              <a:gd name="T13" fmla="*/ 138 h 153"/>
              <a:gd name="T14" fmla="*/ 42 w 124"/>
              <a:gd name="T15" fmla="*/ 132 h 153"/>
              <a:gd name="T16" fmla="*/ 17 w 124"/>
              <a:gd name="T17" fmla="*/ 145 h 153"/>
              <a:gd name="T18" fmla="*/ 17 w 124"/>
              <a:gd name="T19" fmla="*/ 153 h 153"/>
              <a:gd name="T20" fmla="*/ 87 w 124"/>
              <a:gd name="T21" fmla="*/ 149 h 153"/>
              <a:gd name="T22" fmla="*/ 59 w 124"/>
              <a:gd name="T23" fmla="*/ 145 h 153"/>
              <a:gd name="T24" fmla="*/ 107 w 124"/>
              <a:gd name="T25" fmla="*/ 100 h 153"/>
              <a:gd name="T26" fmla="*/ 25 w 124"/>
              <a:gd name="T27" fmla="*/ 104 h 153"/>
              <a:gd name="T28" fmla="*/ 28 w 124"/>
              <a:gd name="T29" fmla="*/ 106 h 153"/>
              <a:gd name="T30" fmla="*/ 31 w 124"/>
              <a:gd name="T31" fmla="*/ 107 h 153"/>
              <a:gd name="T32" fmla="*/ 88 w 124"/>
              <a:gd name="T33" fmla="*/ 92 h 153"/>
              <a:gd name="T34" fmla="*/ 91 w 124"/>
              <a:gd name="T35" fmla="*/ 86 h 153"/>
              <a:gd name="T36" fmla="*/ 76 w 124"/>
              <a:gd name="T37" fmla="*/ 29 h 153"/>
              <a:gd name="T38" fmla="*/ 70 w 124"/>
              <a:gd name="T39" fmla="*/ 26 h 153"/>
              <a:gd name="T40" fmla="*/ 13 w 124"/>
              <a:gd name="T41" fmla="*/ 41 h 153"/>
              <a:gd name="T42" fmla="*/ 10 w 124"/>
              <a:gd name="T43" fmla="*/ 47 h 153"/>
              <a:gd name="T44" fmla="*/ 17 w 124"/>
              <a:gd name="T45" fmla="*/ 85 h 153"/>
              <a:gd name="T46" fmla="*/ 18 w 124"/>
              <a:gd name="T47" fmla="*/ 76 h 153"/>
              <a:gd name="T48" fmla="*/ 28 w 124"/>
              <a:gd name="T49" fmla="*/ 98 h 153"/>
              <a:gd name="T50" fmla="*/ 25 w 124"/>
              <a:gd name="T51" fmla="*/ 78 h 153"/>
              <a:gd name="T52" fmla="*/ 28 w 124"/>
              <a:gd name="T53" fmla="*/ 98 h 153"/>
              <a:gd name="T54" fmla="*/ 58 w 124"/>
              <a:gd name="T55" fmla="*/ 89 h 153"/>
              <a:gd name="T56" fmla="*/ 52 w 124"/>
              <a:gd name="T57" fmla="*/ 72 h 153"/>
              <a:gd name="T58" fmla="*/ 55 w 124"/>
              <a:gd name="T59" fmla="*/ 66 h 153"/>
              <a:gd name="T60" fmla="*/ 74 w 124"/>
              <a:gd name="T61" fmla="*/ 62 h 153"/>
              <a:gd name="T62" fmla="*/ 55 w 124"/>
              <a:gd name="T63" fmla="*/ 66 h 153"/>
              <a:gd name="T64" fmla="*/ 35 w 124"/>
              <a:gd name="T65" fmla="*/ 54 h 153"/>
              <a:gd name="T66" fmla="*/ 55 w 124"/>
              <a:gd name="T67" fmla="*/ 53 h 153"/>
              <a:gd name="T68" fmla="*/ 46 w 124"/>
              <a:gd name="T69" fmla="*/ 68 h 153"/>
              <a:gd name="T70" fmla="*/ 27 w 124"/>
              <a:gd name="T71" fmla="*/ 71 h 153"/>
              <a:gd name="T72" fmla="*/ 46 w 124"/>
              <a:gd name="T73" fmla="*/ 68 h 153"/>
              <a:gd name="T74" fmla="*/ 34 w 124"/>
              <a:gd name="T75" fmla="*/ 101 h 153"/>
              <a:gd name="T76" fmla="*/ 53 w 124"/>
              <a:gd name="T77" fmla="*/ 94 h 153"/>
              <a:gd name="T78" fmla="*/ 52 w 124"/>
              <a:gd name="T79" fmla="*/ 105 h 153"/>
              <a:gd name="T80" fmla="*/ 62 w 124"/>
              <a:gd name="T81" fmla="*/ 103 h 153"/>
              <a:gd name="T82" fmla="*/ 68 w 124"/>
              <a:gd name="T83" fmla="*/ 100 h 153"/>
              <a:gd name="T84" fmla="*/ 73 w 124"/>
              <a:gd name="T85" fmla="*/ 84 h 153"/>
              <a:gd name="T86" fmla="*/ 68 w 124"/>
              <a:gd name="T87" fmla="*/ 100 h 153"/>
              <a:gd name="T88" fmla="*/ 88 w 124"/>
              <a:gd name="T89" fmla="*/ 59 h 153"/>
              <a:gd name="T90" fmla="*/ 84 w 124"/>
              <a:gd name="T91" fmla="*/ 49 h 153"/>
              <a:gd name="T92" fmla="*/ 85 w 124"/>
              <a:gd name="T93" fmla="*/ 83 h 153"/>
              <a:gd name="T94" fmla="*/ 81 w 124"/>
              <a:gd name="T95" fmla="*/ 64 h 153"/>
              <a:gd name="T96" fmla="*/ 72 w 124"/>
              <a:gd name="T97" fmla="*/ 36 h 153"/>
              <a:gd name="T98" fmla="*/ 76 w 124"/>
              <a:gd name="T99" fmla="*/ 56 h 153"/>
              <a:gd name="T100" fmla="*/ 72 w 124"/>
              <a:gd name="T101" fmla="*/ 36 h 153"/>
              <a:gd name="T102" fmla="*/ 66 w 124"/>
              <a:gd name="T103" fmla="*/ 32 h 153"/>
              <a:gd name="T104" fmla="*/ 47 w 124"/>
              <a:gd name="T105" fmla="*/ 39 h 153"/>
              <a:gd name="T106" fmla="*/ 49 w 124"/>
              <a:gd name="T107" fmla="*/ 29 h 153"/>
              <a:gd name="T108" fmla="*/ 39 w 124"/>
              <a:gd name="T109" fmla="*/ 31 h 153"/>
              <a:gd name="T110" fmla="*/ 33 w 124"/>
              <a:gd name="T111" fmla="*/ 33 h 153"/>
              <a:gd name="T112" fmla="*/ 28 w 124"/>
              <a:gd name="T113" fmla="*/ 50 h 153"/>
              <a:gd name="T114" fmla="*/ 33 w 124"/>
              <a:gd name="T115" fmla="*/ 33 h 153"/>
              <a:gd name="T116" fmla="*/ 25 w 124"/>
              <a:gd name="T117" fmla="*/ 56 h 153"/>
              <a:gd name="T118" fmla="*/ 12 w 124"/>
              <a:gd name="T119" fmla="*/ 68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4" h="153">
                <a:moveTo>
                  <a:pt x="90" y="14"/>
                </a:moveTo>
                <a:cubicBezTo>
                  <a:pt x="96" y="4"/>
                  <a:pt x="96" y="4"/>
                  <a:pt x="96" y="4"/>
                </a:cubicBezTo>
                <a:cubicBezTo>
                  <a:pt x="89" y="0"/>
                  <a:pt x="89" y="0"/>
                  <a:pt x="89" y="0"/>
                </a:cubicBezTo>
                <a:cubicBezTo>
                  <a:pt x="83" y="10"/>
                  <a:pt x="83" y="10"/>
                  <a:pt x="83" y="10"/>
                </a:cubicBezTo>
                <a:cubicBezTo>
                  <a:pt x="83" y="10"/>
                  <a:pt x="83" y="10"/>
                  <a:pt x="83" y="10"/>
                </a:cubicBezTo>
                <a:cubicBezTo>
                  <a:pt x="77" y="20"/>
                  <a:pt x="77" y="20"/>
                  <a:pt x="77" y="20"/>
                </a:cubicBezTo>
                <a:cubicBezTo>
                  <a:pt x="77" y="20"/>
                  <a:pt x="77" y="20"/>
                  <a:pt x="77" y="20"/>
                </a:cubicBezTo>
                <a:cubicBezTo>
                  <a:pt x="103" y="35"/>
                  <a:pt x="111" y="68"/>
                  <a:pt x="97" y="94"/>
                </a:cubicBezTo>
                <a:cubicBezTo>
                  <a:pt x="82" y="119"/>
                  <a:pt x="49" y="128"/>
                  <a:pt x="24" y="113"/>
                </a:cubicBezTo>
                <a:cubicBezTo>
                  <a:pt x="24" y="113"/>
                  <a:pt x="24" y="113"/>
                  <a:pt x="23" y="113"/>
                </a:cubicBezTo>
                <a:cubicBezTo>
                  <a:pt x="17" y="124"/>
                  <a:pt x="17" y="124"/>
                  <a:pt x="17" y="124"/>
                </a:cubicBezTo>
                <a:cubicBezTo>
                  <a:pt x="17" y="124"/>
                  <a:pt x="17" y="124"/>
                  <a:pt x="17" y="124"/>
                </a:cubicBezTo>
                <a:cubicBezTo>
                  <a:pt x="12" y="133"/>
                  <a:pt x="12" y="133"/>
                  <a:pt x="12" y="133"/>
                </a:cubicBezTo>
                <a:cubicBezTo>
                  <a:pt x="19" y="138"/>
                  <a:pt x="19" y="138"/>
                  <a:pt x="19" y="138"/>
                </a:cubicBezTo>
                <a:cubicBezTo>
                  <a:pt x="25" y="127"/>
                  <a:pt x="25" y="127"/>
                  <a:pt x="25" y="127"/>
                </a:cubicBezTo>
                <a:cubicBezTo>
                  <a:pt x="30" y="130"/>
                  <a:pt x="36" y="131"/>
                  <a:pt x="42" y="132"/>
                </a:cubicBezTo>
                <a:cubicBezTo>
                  <a:pt x="42" y="145"/>
                  <a:pt x="42" y="145"/>
                  <a:pt x="42" y="145"/>
                </a:cubicBezTo>
                <a:cubicBezTo>
                  <a:pt x="17" y="145"/>
                  <a:pt x="17" y="145"/>
                  <a:pt x="17" y="145"/>
                </a:cubicBezTo>
                <a:cubicBezTo>
                  <a:pt x="15" y="145"/>
                  <a:pt x="13" y="147"/>
                  <a:pt x="13" y="149"/>
                </a:cubicBezTo>
                <a:cubicBezTo>
                  <a:pt x="13" y="151"/>
                  <a:pt x="15" y="153"/>
                  <a:pt x="17" y="153"/>
                </a:cubicBezTo>
                <a:cubicBezTo>
                  <a:pt x="83" y="153"/>
                  <a:pt x="83" y="153"/>
                  <a:pt x="83" y="153"/>
                </a:cubicBezTo>
                <a:cubicBezTo>
                  <a:pt x="86" y="153"/>
                  <a:pt x="87" y="151"/>
                  <a:pt x="87" y="149"/>
                </a:cubicBezTo>
                <a:cubicBezTo>
                  <a:pt x="87" y="147"/>
                  <a:pt x="86" y="145"/>
                  <a:pt x="83" y="145"/>
                </a:cubicBezTo>
                <a:cubicBezTo>
                  <a:pt x="59" y="145"/>
                  <a:pt x="59" y="145"/>
                  <a:pt x="59" y="145"/>
                </a:cubicBezTo>
                <a:cubicBezTo>
                  <a:pt x="59" y="132"/>
                  <a:pt x="59" y="132"/>
                  <a:pt x="59" y="132"/>
                </a:cubicBezTo>
                <a:cubicBezTo>
                  <a:pt x="78" y="130"/>
                  <a:pt x="97" y="118"/>
                  <a:pt x="107" y="100"/>
                </a:cubicBezTo>
                <a:cubicBezTo>
                  <a:pt x="124" y="71"/>
                  <a:pt x="116" y="34"/>
                  <a:pt x="90" y="14"/>
                </a:cubicBezTo>
                <a:close/>
                <a:moveTo>
                  <a:pt x="25" y="104"/>
                </a:moveTo>
                <a:cubicBezTo>
                  <a:pt x="25" y="104"/>
                  <a:pt x="25" y="104"/>
                  <a:pt x="25" y="104"/>
                </a:cubicBezTo>
                <a:cubicBezTo>
                  <a:pt x="28" y="106"/>
                  <a:pt x="28" y="106"/>
                  <a:pt x="28" y="106"/>
                </a:cubicBezTo>
                <a:cubicBezTo>
                  <a:pt x="31" y="108"/>
                  <a:pt x="31" y="108"/>
                  <a:pt x="31" y="108"/>
                </a:cubicBezTo>
                <a:cubicBezTo>
                  <a:pt x="31" y="107"/>
                  <a:pt x="31" y="107"/>
                  <a:pt x="31" y="107"/>
                </a:cubicBezTo>
                <a:cubicBezTo>
                  <a:pt x="51" y="117"/>
                  <a:pt x="75" y="111"/>
                  <a:pt x="88" y="92"/>
                </a:cubicBezTo>
                <a:cubicBezTo>
                  <a:pt x="88" y="92"/>
                  <a:pt x="88" y="92"/>
                  <a:pt x="88" y="92"/>
                </a:cubicBezTo>
                <a:cubicBezTo>
                  <a:pt x="91" y="86"/>
                  <a:pt x="91" y="86"/>
                  <a:pt x="91" y="86"/>
                </a:cubicBezTo>
                <a:cubicBezTo>
                  <a:pt x="91" y="86"/>
                  <a:pt x="91" y="86"/>
                  <a:pt x="91" y="86"/>
                </a:cubicBezTo>
                <a:cubicBezTo>
                  <a:pt x="101" y="66"/>
                  <a:pt x="94" y="42"/>
                  <a:pt x="76" y="30"/>
                </a:cubicBezTo>
                <a:cubicBezTo>
                  <a:pt x="76" y="29"/>
                  <a:pt x="76" y="29"/>
                  <a:pt x="76" y="29"/>
                </a:cubicBezTo>
                <a:cubicBezTo>
                  <a:pt x="70" y="26"/>
                  <a:pt x="70" y="26"/>
                  <a:pt x="70" y="26"/>
                </a:cubicBezTo>
                <a:cubicBezTo>
                  <a:pt x="70" y="26"/>
                  <a:pt x="70" y="26"/>
                  <a:pt x="70" y="26"/>
                </a:cubicBezTo>
                <a:cubicBezTo>
                  <a:pt x="50" y="17"/>
                  <a:pt x="26" y="23"/>
                  <a:pt x="13" y="41"/>
                </a:cubicBezTo>
                <a:cubicBezTo>
                  <a:pt x="13" y="41"/>
                  <a:pt x="13" y="41"/>
                  <a:pt x="13" y="41"/>
                </a:cubicBezTo>
                <a:cubicBezTo>
                  <a:pt x="9" y="47"/>
                  <a:pt x="9" y="47"/>
                  <a:pt x="9" y="47"/>
                </a:cubicBezTo>
                <a:cubicBezTo>
                  <a:pt x="10" y="47"/>
                  <a:pt x="10" y="47"/>
                  <a:pt x="10" y="47"/>
                </a:cubicBezTo>
                <a:cubicBezTo>
                  <a:pt x="0" y="67"/>
                  <a:pt x="7" y="91"/>
                  <a:pt x="25" y="104"/>
                </a:cubicBezTo>
                <a:close/>
                <a:moveTo>
                  <a:pt x="17" y="85"/>
                </a:moveTo>
                <a:cubicBezTo>
                  <a:pt x="15" y="82"/>
                  <a:pt x="14" y="78"/>
                  <a:pt x="13" y="75"/>
                </a:cubicBezTo>
                <a:cubicBezTo>
                  <a:pt x="15" y="75"/>
                  <a:pt x="17" y="76"/>
                  <a:pt x="18" y="76"/>
                </a:cubicBezTo>
                <a:cubicBezTo>
                  <a:pt x="18" y="79"/>
                  <a:pt x="17" y="82"/>
                  <a:pt x="17" y="85"/>
                </a:cubicBezTo>
                <a:close/>
                <a:moveTo>
                  <a:pt x="28" y="98"/>
                </a:moveTo>
                <a:cubicBezTo>
                  <a:pt x="27" y="96"/>
                  <a:pt x="25" y="95"/>
                  <a:pt x="23" y="94"/>
                </a:cubicBezTo>
                <a:cubicBezTo>
                  <a:pt x="23" y="88"/>
                  <a:pt x="24" y="83"/>
                  <a:pt x="25" y="78"/>
                </a:cubicBezTo>
                <a:cubicBezTo>
                  <a:pt x="29" y="79"/>
                  <a:pt x="33" y="81"/>
                  <a:pt x="37" y="83"/>
                </a:cubicBezTo>
                <a:lnTo>
                  <a:pt x="28" y="98"/>
                </a:lnTo>
                <a:close/>
                <a:moveTo>
                  <a:pt x="66" y="80"/>
                </a:moveTo>
                <a:cubicBezTo>
                  <a:pt x="64" y="83"/>
                  <a:pt x="61" y="86"/>
                  <a:pt x="58" y="89"/>
                </a:cubicBezTo>
                <a:cubicBezTo>
                  <a:pt x="54" y="86"/>
                  <a:pt x="50" y="83"/>
                  <a:pt x="46" y="81"/>
                </a:cubicBezTo>
                <a:cubicBezTo>
                  <a:pt x="52" y="72"/>
                  <a:pt x="52" y="72"/>
                  <a:pt x="52" y="72"/>
                </a:cubicBezTo>
                <a:lnTo>
                  <a:pt x="66" y="80"/>
                </a:lnTo>
                <a:close/>
                <a:moveTo>
                  <a:pt x="55" y="66"/>
                </a:moveTo>
                <a:cubicBezTo>
                  <a:pt x="61" y="56"/>
                  <a:pt x="61" y="56"/>
                  <a:pt x="61" y="56"/>
                </a:cubicBezTo>
                <a:cubicBezTo>
                  <a:pt x="65" y="58"/>
                  <a:pt x="70" y="60"/>
                  <a:pt x="74" y="62"/>
                </a:cubicBezTo>
                <a:cubicBezTo>
                  <a:pt x="73" y="66"/>
                  <a:pt x="71" y="70"/>
                  <a:pt x="69" y="74"/>
                </a:cubicBezTo>
                <a:lnTo>
                  <a:pt x="55" y="66"/>
                </a:lnTo>
                <a:close/>
                <a:moveTo>
                  <a:pt x="49" y="62"/>
                </a:moveTo>
                <a:cubicBezTo>
                  <a:pt x="35" y="54"/>
                  <a:pt x="35" y="54"/>
                  <a:pt x="35" y="54"/>
                </a:cubicBezTo>
                <a:cubicBezTo>
                  <a:pt x="37" y="50"/>
                  <a:pt x="40" y="47"/>
                  <a:pt x="43" y="44"/>
                </a:cubicBezTo>
                <a:cubicBezTo>
                  <a:pt x="46" y="47"/>
                  <a:pt x="50" y="50"/>
                  <a:pt x="55" y="53"/>
                </a:cubicBezTo>
                <a:lnTo>
                  <a:pt x="49" y="62"/>
                </a:lnTo>
                <a:close/>
                <a:moveTo>
                  <a:pt x="46" y="68"/>
                </a:moveTo>
                <a:cubicBezTo>
                  <a:pt x="40" y="77"/>
                  <a:pt x="40" y="77"/>
                  <a:pt x="40" y="77"/>
                </a:cubicBezTo>
                <a:cubicBezTo>
                  <a:pt x="36" y="75"/>
                  <a:pt x="32" y="73"/>
                  <a:pt x="27" y="71"/>
                </a:cubicBezTo>
                <a:cubicBezTo>
                  <a:pt x="28" y="67"/>
                  <a:pt x="29" y="63"/>
                  <a:pt x="31" y="60"/>
                </a:cubicBezTo>
                <a:lnTo>
                  <a:pt x="46" y="68"/>
                </a:lnTo>
                <a:close/>
                <a:moveTo>
                  <a:pt x="41" y="104"/>
                </a:moveTo>
                <a:cubicBezTo>
                  <a:pt x="38" y="103"/>
                  <a:pt x="36" y="102"/>
                  <a:pt x="34" y="101"/>
                </a:cubicBezTo>
                <a:cubicBezTo>
                  <a:pt x="43" y="87"/>
                  <a:pt x="43" y="87"/>
                  <a:pt x="43" y="87"/>
                </a:cubicBezTo>
                <a:cubicBezTo>
                  <a:pt x="47" y="89"/>
                  <a:pt x="50" y="91"/>
                  <a:pt x="53" y="94"/>
                </a:cubicBezTo>
                <a:cubicBezTo>
                  <a:pt x="50" y="98"/>
                  <a:pt x="45" y="101"/>
                  <a:pt x="41" y="104"/>
                </a:cubicBezTo>
                <a:close/>
                <a:moveTo>
                  <a:pt x="52" y="105"/>
                </a:moveTo>
                <a:cubicBezTo>
                  <a:pt x="54" y="103"/>
                  <a:pt x="56" y="101"/>
                  <a:pt x="58" y="99"/>
                </a:cubicBezTo>
                <a:cubicBezTo>
                  <a:pt x="60" y="100"/>
                  <a:pt x="61" y="102"/>
                  <a:pt x="62" y="103"/>
                </a:cubicBezTo>
                <a:cubicBezTo>
                  <a:pt x="59" y="104"/>
                  <a:pt x="55" y="105"/>
                  <a:pt x="52" y="105"/>
                </a:cubicBezTo>
                <a:close/>
                <a:moveTo>
                  <a:pt x="68" y="100"/>
                </a:moveTo>
                <a:cubicBezTo>
                  <a:pt x="67" y="98"/>
                  <a:pt x="65" y="97"/>
                  <a:pt x="63" y="95"/>
                </a:cubicBezTo>
                <a:cubicBezTo>
                  <a:pt x="67" y="91"/>
                  <a:pt x="70" y="88"/>
                  <a:pt x="73" y="84"/>
                </a:cubicBezTo>
                <a:cubicBezTo>
                  <a:pt x="82" y="89"/>
                  <a:pt x="82" y="89"/>
                  <a:pt x="82" y="89"/>
                </a:cubicBezTo>
                <a:cubicBezTo>
                  <a:pt x="78" y="94"/>
                  <a:pt x="73" y="98"/>
                  <a:pt x="68" y="100"/>
                </a:cubicBezTo>
                <a:close/>
                <a:moveTo>
                  <a:pt x="84" y="49"/>
                </a:moveTo>
                <a:cubicBezTo>
                  <a:pt x="86" y="52"/>
                  <a:pt x="87" y="55"/>
                  <a:pt x="88" y="59"/>
                </a:cubicBezTo>
                <a:cubicBezTo>
                  <a:pt x="86" y="59"/>
                  <a:pt x="84" y="58"/>
                  <a:pt x="83" y="57"/>
                </a:cubicBezTo>
                <a:cubicBezTo>
                  <a:pt x="83" y="55"/>
                  <a:pt x="84" y="52"/>
                  <a:pt x="84" y="49"/>
                </a:cubicBezTo>
                <a:close/>
                <a:moveTo>
                  <a:pt x="88" y="66"/>
                </a:moveTo>
                <a:cubicBezTo>
                  <a:pt x="89" y="71"/>
                  <a:pt x="88" y="77"/>
                  <a:pt x="85" y="83"/>
                </a:cubicBezTo>
                <a:cubicBezTo>
                  <a:pt x="76" y="78"/>
                  <a:pt x="76" y="78"/>
                  <a:pt x="76" y="78"/>
                </a:cubicBezTo>
                <a:cubicBezTo>
                  <a:pt x="78" y="73"/>
                  <a:pt x="80" y="69"/>
                  <a:pt x="81" y="64"/>
                </a:cubicBezTo>
                <a:cubicBezTo>
                  <a:pt x="84" y="64"/>
                  <a:pt x="86" y="65"/>
                  <a:pt x="88" y="66"/>
                </a:cubicBezTo>
                <a:close/>
                <a:moveTo>
                  <a:pt x="72" y="36"/>
                </a:moveTo>
                <a:cubicBezTo>
                  <a:pt x="74" y="37"/>
                  <a:pt x="76" y="38"/>
                  <a:pt x="77" y="40"/>
                </a:cubicBezTo>
                <a:cubicBezTo>
                  <a:pt x="77" y="45"/>
                  <a:pt x="77" y="51"/>
                  <a:pt x="76" y="56"/>
                </a:cubicBezTo>
                <a:cubicBezTo>
                  <a:pt x="72" y="54"/>
                  <a:pt x="68" y="52"/>
                  <a:pt x="64" y="50"/>
                </a:cubicBezTo>
                <a:lnTo>
                  <a:pt x="72" y="36"/>
                </a:lnTo>
                <a:close/>
                <a:moveTo>
                  <a:pt x="60" y="30"/>
                </a:moveTo>
                <a:cubicBezTo>
                  <a:pt x="62" y="31"/>
                  <a:pt x="64" y="31"/>
                  <a:pt x="66" y="32"/>
                </a:cubicBezTo>
                <a:cubicBezTo>
                  <a:pt x="58" y="47"/>
                  <a:pt x="58" y="47"/>
                  <a:pt x="58" y="47"/>
                </a:cubicBezTo>
                <a:cubicBezTo>
                  <a:pt x="54" y="44"/>
                  <a:pt x="51" y="42"/>
                  <a:pt x="47" y="39"/>
                </a:cubicBezTo>
                <a:cubicBezTo>
                  <a:pt x="51" y="36"/>
                  <a:pt x="56" y="33"/>
                  <a:pt x="60" y="30"/>
                </a:cubicBezTo>
                <a:close/>
                <a:moveTo>
                  <a:pt x="49" y="29"/>
                </a:moveTo>
                <a:cubicBezTo>
                  <a:pt x="47" y="30"/>
                  <a:pt x="44" y="32"/>
                  <a:pt x="42" y="34"/>
                </a:cubicBezTo>
                <a:cubicBezTo>
                  <a:pt x="41" y="33"/>
                  <a:pt x="40" y="32"/>
                  <a:pt x="39" y="31"/>
                </a:cubicBezTo>
                <a:cubicBezTo>
                  <a:pt x="42" y="30"/>
                  <a:pt x="46" y="29"/>
                  <a:pt x="49" y="29"/>
                </a:cubicBezTo>
                <a:close/>
                <a:moveTo>
                  <a:pt x="33" y="33"/>
                </a:moveTo>
                <a:cubicBezTo>
                  <a:pt x="34" y="35"/>
                  <a:pt x="36" y="37"/>
                  <a:pt x="38" y="38"/>
                </a:cubicBezTo>
                <a:cubicBezTo>
                  <a:pt x="34" y="42"/>
                  <a:pt x="31" y="46"/>
                  <a:pt x="28" y="50"/>
                </a:cubicBezTo>
                <a:cubicBezTo>
                  <a:pt x="19" y="45"/>
                  <a:pt x="19" y="45"/>
                  <a:pt x="19" y="45"/>
                </a:cubicBezTo>
                <a:cubicBezTo>
                  <a:pt x="23" y="40"/>
                  <a:pt x="27" y="36"/>
                  <a:pt x="33" y="33"/>
                </a:cubicBezTo>
                <a:close/>
                <a:moveTo>
                  <a:pt x="16" y="51"/>
                </a:moveTo>
                <a:cubicBezTo>
                  <a:pt x="25" y="56"/>
                  <a:pt x="25" y="56"/>
                  <a:pt x="25" y="56"/>
                </a:cubicBezTo>
                <a:cubicBezTo>
                  <a:pt x="23" y="60"/>
                  <a:pt x="21" y="65"/>
                  <a:pt x="20" y="70"/>
                </a:cubicBezTo>
                <a:cubicBezTo>
                  <a:pt x="17" y="69"/>
                  <a:pt x="15" y="68"/>
                  <a:pt x="12" y="68"/>
                </a:cubicBezTo>
                <a:cubicBezTo>
                  <a:pt x="12" y="62"/>
                  <a:pt x="13" y="56"/>
                  <a:pt x="16" y="5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图片 3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-3346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36" name="文本框 35"/>
          <p:cNvSpPr txBox="1"/>
          <p:nvPr/>
        </p:nvSpPr>
        <p:spPr>
          <a:xfrm>
            <a:off x="4876800" y="196215"/>
            <a:ext cx="4038600" cy="61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项目实施情况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37" name="任意多边形 8"/>
          <p:cNvSpPr/>
          <p:nvPr/>
        </p:nvSpPr>
        <p:spPr>
          <a:xfrm>
            <a:off x="3863340" y="70485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5" name="Group 114"/>
          <p:cNvGrpSpPr/>
          <p:nvPr/>
        </p:nvGrpSpPr>
        <p:grpSpPr>
          <a:xfrm>
            <a:off x="1005840" y="913766"/>
            <a:ext cx="5204460" cy="3746501"/>
            <a:chOff x="769938" y="1174155"/>
            <a:chExt cx="2960370" cy="2809876"/>
          </a:xfrm>
        </p:grpSpPr>
        <p:sp>
          <p:nvSpPr>
            <p:cNvPr id="68" name="Freeform 67"/>
            <p:cNvSpPr/>
            <p:nvPr/>
          </p:nvSpPr>
          <p:spPr>
            <a:xfrm>
              <a:off x="769938" y="1289407"/>
              <a:ext cx="849852" cy="1214073"/>
            </a:xfrm>
            <a:custGeom>
              <a:avLst/>
              <a:gdLst>
                <a:gd name="connsiteX0" fmla="*/ 0 w 1214072"/>
                <a:gd name="connsiteY0" fmla="*/ 0 h 849850"/>
                <a:gd name="connsiteX1" fmla="*/ 789147 w 1214072"/>
                <a:gd name="connsiteY1" fmla="*/ 0 h 849850"/>
                <a:gd name="connsiteX2" fmla="*/ 1214072 w 1214072"/>
                <a:gd name="connsiteY2" fmla="*/ 424925 h 849850"/>
                <a:gd name="connsiteX3" fmla="*/ 789147 w 1214072"/>
                <a:gd name="connsiteY3" fmla="*/ 849850 h 849850"/>
                <a:gd name="connsiteX4" fmla="*/ 0 w 1214072"/>
                <a:gd name="connsiteY4" fmla="*/ 849850 h 849850"/>
                <a:gd name="connsiteX5" fmla="*/ 424925 w 1214072"/>
                <a:gd name="connsiteY5" fmla="*/ 424925 h 849850"/>
                <a:gd name="connsiteX6" fmla="*/ 0 w 1214072"/>
                <a:gd name="connsiteY6" fmla="*/ 0 h 84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4072" h="849850">
                  <a:moveTo>
                    <a:pt x="1214071" y="0"/>
                  </a:moveTo>
                  <a:lnTo>
                    <a:pt x="1214071" y="552403"/>
                  </a:lnTo>
                  <a:lnTo>
                    <a:pt x="607036" y="849850"/>
                  </a:lnTo>
                  <a:lnTo>
                    <a:pt x="1" y="552403"/>
                  </a:lnTo>
                  <a:lnTo>
                    <a:pt x="1" y="0"/>
                  </a:lnTo>
                  <a:lnTo>
                    <a:pt x="607036" y="297447"/>
                  </a:lnTo>
                  <a:lnTo>
                    <a:pt x="1214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475" tIns="586041" rIns="19475" bIns="586040" numCol="1" spcCol="1270" anchor="ctr" anchorCtr="0">
              <a:noAutofit/>
            </a:bodyPr>
            <a:lstStyle/>
            <a:p>
              <a:pPr algn="ctr" defTabSz="136271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b="1" dirty="0">
                  <a:cs typeface="+mn-ea"/>
                  <a:sym typeface="+mn-lt"/>
                </a:rPr>
                <a:t>2015年12月~2016年2月</a:t>
              </a:r>
              <a:endParaRPr lang="zh-CN" altLang="en-US" b="1" dirty="0">
                <a:cs typeface="+mn-ea"/>
                <a:sym typeface="+mn-lt"/>
              </a:endParaRPr>
            </a:p>
          </p:txBody>
        </p:sp>
        <p:sp>
          <p:nvSpPr>
            <p:cNvPr id="69" name="Freeform 68"/>
            <p:cNvSpPr/>
            <p:nvPr/>
          </p:nvSpPr>
          <p:spPr>
            <a:xfrm>
              <a:off x="1619473" y="1174155"/>
              <a:ext cx="2110835" cy="2809876"/>
            </a:xfrm>
            <a:custGeom>
              <a:avLst/>
              <a:gdLst>
                <a:gd name="connsiteX0" fmla="*/ 131527 w 789146"/>
                <a:gd name="connsiteY0" fmla="*/ 0 h 2110763"/>
                <a:gd name="connsiteX1" fmla="*/ 657619 w 789146"/>
                <a:gd name="connsiteY1" fmla="*/ 0 h 2110763"/>
                <a:gd name="connsiteX2" fmla="*/ 750623 w 789146"/>
                <a:gd name="connsiteY2" fmla="*/ 38524 h 2110763"/>
                <a:gd name="connsiteX3" fmla="*/ 789146 w 789146"/>
                <a:gd name="connsiteY3" fmla="*/ 131528 h 2110763"/>
                <a:gd name="connsiteX4" fmla="*/ 789146 w 789146"/>
                <a:gd name="connsiteY4" fmla="*/ 2110763 h 2110763"/>
                <a:gd name="connsiteX5" fmla="*/ 789146 w 789146"/>
                <a:gd name="connsiteY5" fmla="*/ 2110763 h 2110763"/>
                <a:gd name="connsiteX6" fmla="*/ 789146 w 789146"/>
                <a:gd name="connsiteY6" fmla="*/ 2110763 h 2110763"/>
                <a:gd name="connsiteX7" fmla="*/ 0 w 789146"/>
                <a:gd name="connsiteY7" fmla="*/ 2110763 h 2110763"/>
                <a:gd name="connsiteX8" fmla="*/ 0 w 789146"/>
                <a:gd name="connsiteY8" fmla="*/ 2110763 h 2110763"/>
                <a:gd name="connsiteX9" fmla="*/ 0 w 789146"/>
                <a:gd name="connsiteY9" fmla="*/ 2110763 h 2110763"/>
                <a:gd name="connsiteX10" fmla="*/ 0 w 789146"/>
                <a:gd name="connsiteY10" fmla="*/ 131527 h 2110763"/>
                <a:gd name="connsiteX11" fmla="*/ 38524 w 789146"/>
                <a:gd name="connsiteY11" fmla="*/ 38523 h 2110763"/>
                <a:gd name="connsiteX12" fmla="*/ 131528 w 789146"/>
                <a:gd name="connsiteY12" fmla="*/ 0 h 2110763"/>
                <a:gd name="connsiteX13" fmla="*/ 131527 w 789146"/>
                <a:gd name="connsiteY13" fmla="*/ 0 h 2110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9146" h="2110763">
                  <a:moveTo>
                    <a:pt x="789146" y="351802"/>
                  </a:moveTo>
                  <a:lnTo>
                    <a:pt x="789146" y="1758961"/>
                  </a:lnTo>
                  <a:cubicBezTo>
                    <a:pt x="789146" y="1852264"/>
                    <a:pt x="783965" y="1941748"/>
                    <a:pt x="774743" y="2007723"/>
                  </a:cubicBezTo>
                  <a:cubicBezTo>
                    <a:pt x="765521" y="2073698"/>
                    <a:pt x="753013" y="2110762"/>
                    <a:pt x="739972" y="2110762"/>
                  </a:cubicBezTo>
                  <a:lnTo>
                    <a:pt x="0" y="2110762"/>
                  </a:lnTo>
                  <a:lnTo>
                    <a:pt x="0" y="2110762"/>
                  </a:lnTo>
                  <a:lnTo>
                    <a:pt x="0" y="2110762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739972" y="1"/>
                  </a:lnTo>
                  <a:cubicBezTo>
                    <a:pt x="753014" y="1"/>
                    <a:pt x="765522" y="37065"/>
                    <a:pt x="774743" y="103043"/>
                  </a:cubicBezTo>
                  <a:cubicBezTo>
                    <a:pt x="783965" y="169018"/>
                    <a:pt x="789146" y="258502"/>
                    <a:pt x="789146" y="351805"/>
                  </a:cubicBezTo>
                  <a:lnTo>
                    <a:pt x="789146" y="351802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8620" tIns="69991" rIns="69991" bIns="69992" numCol="1" spcCol="1270" anchor="ctr" anchorCtr="0">
              <a:noAutofit/>
            </a:bodyPr>
            <a:lstStyle/>
            <a:p>
              <a:pPr marL="304800" lvl="1" indent="-304800" defTabSz="1303655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2935" dirty="0">
                <a:cs typeface="+mn-ea"/>
                <a:sym typeface="+mn-lt"/>
              </a:endParaRPr>
            </a:p>
            <a:p>
              <a:pPr marL="304800" lvl="1" indent="-304800" defTabSz="1303655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2935" dirty="0">
                <a:cs typeface="+mn-ea"/>
                <a:sym typeface="+mn-lt"/>
              </a:endParaRPr>
            </a:p>
          </p:txBody>
        </p:sp>
        <p:sp>
          <p:nvSpPr>
            <p:cNvPr id="82" name="Text Placeholder 3"/>
            <p:cNvSpPr txBox="1"/>
            <p:nvPr/>
          </p:nvSpPr>
          <p:spPr>
            <a:xfrm>
              <a:off x="1857502" y="1378466"/>
              <a:ext cx="1800928" cy="2210753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8565">
                <a:spcBef>
                  <a:spcPct val="20000"/>
                </a:spcBef>
                <a:defRPr/>
              </a:pPr>
              <a:r>
                <a:rPr lang="zh-CN" altLang="en-US" sz="2000" dirty="0">
                  <a:solidFill>
                    <a:schemeClr val="tx1"/>
                  </a:solidFill>
                  <a:cs typeface="+mn-ea"/>
                  <a:sym typeface="+mn-lt"/>
                </a:rPr>
                <a:t>1、寻路功能的设计及其实现，并进入测试阶段。</a:t>
              </a:r>
              <a:endParaRPr lang="zh-CN" altLang="en-US" sz="2000" dirty="0">
                <a:solidFill>
                  <a:schemeClr val="tx1"/>
                </a:solidFill>
                <a:cs typeface="+mn-ea"/>
                <a:sym typeface="+mn-lt"/>
              </a:endParaRPr>
            </a:p>
            <a:p>
              <a:pPr algn="l" defTabSz="1218565">
                <a:spcBef>
                  <a:spcPct val="20000"/>
                </a:spcBef>
                <a:defRPr/>
              </a:pPr>
              <a:r>
                <a:rPr lang="zh-CN" altLang="en-US" sz="2000" dirty="0">
                  <a:solidFill>
                    <a:schemeClr val="tx1"/>
                  </a:solidFill>
                  <a:cs typeface="+mn-ea"/>
                  <a:sym typeface="+mn-lt"/>
                </a:rPr>
                <a:t>2、手柄功能由于局限性太大，团队投票决定，放弃手柄功能开发，寻找新的VR交互模式。</a:t>
              </a:r>
              <a:endParaRPr lang="zh-CN" altLang="en-US" sz="2000" dirty="0">
                <a:solidFill>
                  <a:schemeClr val="tx1"/>
                </a:solidFill>
                <a:cs typeface="+mn-ea"/>
                <a:sym typeface="+mn-lt"/>
              </a:endParaRPr>
            </a:p>
            <a:p>
              <a:pPr algn="l" defTabSz="1218565">
                <a:spcBef>
                  <a:spcPct val="20000"/>
                </a:spcBef>
                <a:defRPr/>
              </a:pPr>
              <a:r>
                <a:rPr lang="zh-CN" altLang="en-US" sz="2000" dirty="0">
                  <a:solidFill>
                    <a:schemeClr val="tx1"/>
                  </a:solidFill>
                  <a:cs typeface="+mn-ea"/>
                  <a:sym typeface="+mn-lt"/>
                </a:rPr>
                <a:t>3、UI功能基本实现。</a:t>
              </a:r>
              <a:endParaRPr lang="zh-CN" altLang="en-US" sz="2000" dirty="0">
                <a:solidFill>
                  <a:schemeClr val="tx1"/>
                </a:solidFill>
                <a:cs typeface="+mn-ea"/>
                <a:sym typeface="+mn-lt"/>
              </a:endParaRPr>
            </a:p>
            <a:p>
              <a:pPr algn="l" defTabSz="1218565">
                <a:spcBef>
                  <a:spcPct val="20000"/>
                </a:spcBef>
                <a:defRPr/>
              </a:pPr>
              <a:r>
                <a:rPr lang="zh-CN" altLang="en-US" sz="2000" dirty="0">
                  <a:solidFill>
                    <a:schemeClr val="tx1"/>
                  </a:solidFill>
                  <a:cs typeface="+mn-ea"/>
                  <a:sym typeface="+mn-lt"/>
                </a:rPr>
                <a:t>4、利用现有图片，完成360漫游功能。</a:t>
              </a:r>
              <a:endParaRPr lang="zh-CN" altLang="en-US" sz="20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9" name="Group 118"/>
          <p:cNvGrpSpPr/>
          <p:nvPr/>
        </p:nvGrpSpPr>
        <p:grpSpPr>
          <a:xfrm>
            <a:off x="6502400" y="1104265"/>
            <a:ext cx="4673600" cy="3592195"/>
            <a:chOff x="5413449" y="1289407"/>
            <a:chExt cx="2960613" cy="2694292"/>
          </a:xfrm>
        </p:grpSpPr>
        <p:sp>
          <p:nvSpPr>
            <p:cNvPr id="45" name="Freeform 44"/>
            <p:cNvSpPr/>
            <p:nvPr/>
          </p:nvSpPr>
          <p:spPr>
            <a:xfrm flipH="1">
              <a:off x="7524210" y="1289407"/>
              <a:ext cx="849852" cy="1214073"/>
            </a:xfrm>
            <a:custGeom>
              <a:avLst/>
              <a:gdLst>
                <a:gd name="connsiteX0" fmla="*/ 0 w 1214072"/>
                <a:gd name="connsiteY0" fmla="*/ 0 h 849850"/>
                <a:gd name="connsiteX1" fmla="*/ 789147 w 1214072"/>
                <a:gd name="connsiteY1" fmla="*/ 0 h 849850"/>
                <a:gd name="connsiteX2" fmla="*/ 1214072 w 1214072"/>
                <a:gd name="connsiteY2" fmla="*/ 424925 h 849850"/>
                <a:gd name="connsiteX3" fmla="*/ 789147 w 1214072"/>
                <a:gd name="connsiteY3" fmla="*/ 849850 h 849850"/>
                <a:gd name="connsiteX4" fmla="*/ 0 w 1214072"/>
                <a:gd name="connsiteY4" fmla="*/ 849850 h 849850"/>
                <a:gd name="connsiteX5" fmla="*/ 424925 w 1214072"/>
                <a:gd name="connsiteY5" fmla="*/ 424925 h 849850"/>
                <a:gd name="connsiteX6" fmla="*/ 0 w 1214072"/>
                <a:gd name="connsiteY6" fmla="*/ 0 h 84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4072" h="849850">
                  <a:moveTo>
                    <a:pt x="1214071" y="0"/>
                  </a:moveTo>
                  <a:lnTo>
                    <a:pt x="1214071" y="552403"/>
                  </a:lnTo>
                  <a:lnTo>
                    <a:pt x="607036" y="849850"/>
                  </a:lnTo>
                  <a:lnTo>
                    <a:pt x="1" y="552403"/>
                  </a:lnTo>
                  <a:lnTo>
                    <a:pt x="1" y="0"/>
                  </a:lnTo>
                  <a:lnTo>
                    <a:pt x="607036" y="297447"/>
                  </a:lnTo>
                  <a:lnTo>
                    <a:pt x="12140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475" tIns="586041" rIns="19475" bIns="586040" numCol="1" spcCol="1270" anchor="ctr" anchorCtr="0">
              <a:noAutofit/>
            </a:bodyPr>
            <a:lstStyle/>
            <a:p>
              <a:pPr algn="ctr" defTabSz="136271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b="1" dirty="0">
                  <a:cs typeface="+mn-ea"/>
                  <a:sym typeface="+mn-lt"/>
                </a:rPr>
                <a:t>2016年2</a:t>
              </a:r>
              <a:r>
                <a:rPr lang="en-US" b="1" dirty="0">
                  <a:cs typeface="+mn-ea"/>
                  <a:sym typeface="+mn-lt"/>
                </a:rPr>
                <a:t>~</a:t>
              </a:r>
              <a:r>
                <a:rPr b="1" dirty="0">
                  <a:cs typeface="+mn-ea"/>
                  <a:sym typeface="+mn-lt"/>
                </a:rPr>
                <a:t>9月</a:t>
              </a:r>
              <a:endParaRPr b="1" dirty="0">
                <a:cs typeface="+mn-ea"/>
                <a:sym typeface="+mn-lt"/>
              </a:endParaRPr>
            </a:p>
          </p:txBody>
        </p:sp>
        <p:sp>
          <p:nvSpPr>
            <p:cNvPr id="46" name="Freeform 45"/>
            <p:cNvSpPr/>
            <p:nvPr/>
          </p:nvSpPr>
          <p:spPr>
            <a:xfrm flipH="1">
              <a:off x="5413449" y="1289553"/>
              <a:ext cx="2110740" cy="2694146"/>
            </a:xfrm>
            <a:custGeom>
              <a:avLst/>
              <a:gdLst>
                <a:gd name="connsiteX0" fmla="*/ 131527 w 789146"/>
                <a:gd name="connsiteY0" fmla="*/ 0 h 2110763"/>
                <a:gd name="connsiteX1" fmla="*/ 657619 w 789146"/>
                <a:gd name="connsiteY1" fmla="*/ 0 h 2110763"/>
                <a:gd name="connsiteX2" fmla="*/ 750623 w 789146"/>
                <a:gd name="connsiteY2" fmla="*/ 38524 h 2110763"/>
                <a:gd name="connsiteX3" fmla="*/ 789146 w 789146"/>
                <a:gd name="connsiteY3" fmla="*/ 131528 h 2110763"/>
                <a:gd name="connsiteX4" fmla="*/ 789146 w 789146"/>
                <a:gd name="connsiteY4" fmla="*/ 2110763 h 2110763"/>
                <a:gd name="connsiteX5" fmla="*/ 789146 w 789146"/>
                <a:gd name="connsiteY5" fmla="*/ 2110763 h 2110763"/>
                <a:gd name="connsiteX6" fmla="*/ 789146 w 789146"/>
                <a:gd name="connsiteY6" fmla="*/ 2110763 h 2110763"/>
                <a:gd name="connsiteX7" fmla="*/ 0 w 789146"/>
                <a:gd name="connsiteY7" fmla="*/ 2110763 h 2110763"/>
                <a:gd name="connsiteX8" fmla="*/ 0 w 789146"/>
                <a:gd name="connsiteY8" fmla="*/ 2110763 h 2110763"/>
                <a:gd name="connsiteX9" fmla="*/ 0 w 789146"/>
                <a:gd name="connsiteY9" fmla="*/ 2110763 h 2110763"/>
                <a:gd name="connsiteX10" fmla="*/ 0 w 789146"/>
                <a:gd name="connsiteY10" fmla="*/ 131527 h 2110763"/>
                <a:gd name="connsiteX11" fmla="*/ 38524 w 789146"/>
                <a:gd name="connsiteY11" fmla="*/ 38523 h 2110763"/>
                <a:gd name="connsiteX12" fmla="*/ 131528 w 789146"/>
                <a:gd name="connsiteY12" fmla="*/ 0 h 2110763"/>
                <a:gd name="connsiteX13" fmla="*/ 131527 w 789146"/>
                <a:gd name="connsiteY13" fmla="*/ 0 h 2110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9146" h="2110763">
                  <a:moveTo>
                    <a:pt x="789146" y="351802"/>
                  </a:moveTo>
                  <a:lnTo>
                    <a:pt x="789146" y="1758961"/>
                  </a:lnTo>
                  <a:cubicBezTo>
                    <a:pt x="789146" y="1852264"/>
                    <a:pt x="783965" y="1941748"/>
                    <a:pt x="774743" y="2007723"/>
                  </a:cubicBezTo>
                  <a:cubicBezTo>
                    <a:pt x="765521" y="2073698"/>
                    <a:pt x="753013" y="2110762"/>
                    <a:pt x="739972" y="2110762"/>
                  </a:cubicBezTo>
                  <a:lnTo>
                    <a:pt x="0" y="2110762"/>
                  </a:lnTo>
                  <a:lnTo>
                    <a:pt x="0" y="2110762"/>
                  </a:lnTo>
                  <a:lnTo>
                    <a:pt x="0" y="2110762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739972" y="1"/>
                  </a:lnTo>
                  <a:cubicBezTo>
                    <a:pt x="753014" y="1"/>
                    <a:pt x="765522" y="37065"/>
                    <a:pt x="774743" y="103043"/>
                  </a:cubicBezTo>
                  <a:cubicBezTo>
                    <a:pt x="783965" y="169018"/>
                    <a:pt x="789146" y="258502"/>
                    <a:pt x="789146" y="351805"/>
                  </a:cubicBezTo>
                  <a:lnTo>
                    <a:pt x="789146" y="351802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8620" tIns="69991" rIns="69991" bIns="69992" numCol="1" spcCol="1270" anchor="ctr" anchorCtr="0">
              <a:noAutofit/>
            </a:bodyPr>
            <a:lstStyle/>
            <a:p>
              <a:pPr marL="304800" lvl="1" indent="-304800" defTabSz="1303655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2935">
                <a:cs typeface="+mn-ea"/>
                <a:sym typeface="+mn-lt"/>
              </a:endParaRPr>
            </a:p>
            <a:p>
              <a:pPr marL="304800" lvl="1" indent="-304800" defTabSz="1303655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2935">
                <a:cs typeface="+mn-ea"/>
                <a:sym typeface="+mn-lt"/>
              </a:endParaRPr>
            </a:p>
          </p:txBody>
        </p:sp>
        <p:sp>
          <p:nvSpPr>
            <p:cNvPr id="95" name="Text Placeholder 3"/>
            <p:cNvSpPr txBox="1"/>
            <p:nvPr/>
          </p:nvSpPr>
          <p:spPr>
            <a:xfrm>
              <a:off x="5528897" y="1364182"/>
              <a:ext cx="1800101" cy="2348040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defPPr>
                <a:defRPr lang="zh-CN"/>
              </a:defPPr>
              <a:lvl1pPr indent="0" defTabSz="1218565">
                <a:spcBef>
                  <a:spcPct val="20000"/>
                </a:spcBef>
                <a:buNone/>
                <a:defRPr sz="1600" baseline="0">
                  <a:cs typeface="+mn-ea"/>
                </a:defRPr>
              </a:lvl1pPr>
              <a:lvl2pPr indent="0">
                <a:buNone/>
                <a:defRPr sz="1200"/>
              </a:lvl2pPr>
              <a:lvl3pPr indent="0">
                <a:buNone/>
                <a:defRPr sz="1000"/>
              </a:lvl3pPr>
              <a:lvl4pPr indent="0">
                <a:buNone/>
                <a:defRPr sz="900"/>
              </a:lvl4pPr>
              <a:lvl5pPr indent="0">
                <a:buNone/>
                <a:defRPr sz="900"/>
              </a:lvl5pPr>
              <a:lvl6pPr indent="0">
                <a:buNone/>
                <a:defRPr sz="900"/>
              </a:lvl6pPr>
              <a:lvl7pPr indent="0">
                <a:buNone/>
                <a:defRPr sz="900"/>
              </a:lvl7pPr>
              <a:lvl8pPr indent="0">
                <a:buNone/>
                <a:defRPr sz="900"/>
              </a:lvl8pPr>
              <a:lvl9pPr indent="0">
                <a:buNone/>
                <a:defRPr sz="900"/>
              </a:lvl9pPr>
            </a:lstStyle>
            <a:p>
              <a:r>
                <a:rPr lang="zh-CN" altLang="en-US" sz="2000" dirty="0">
                  <a:sym typeface="+mn-lt"/>
                </a:rPr>
                <a:t>1、由于UI的界面与现有的软件过分雷同，所以团队投票决定，UI部分推到重做。改阶段为UI功能重新探索阶段。</a:t>
              </a:r>
              <a:endParaRPr lang="zh-CN" altLang="en-US" sz="2000" dirty="0">
                <a:sym typeface="+mn-lt"/>
              </a:endParaRPr>
            </a:p>
            <a:p>
              <a:r>
                <a:rPr lang="zh-CN" altLang="en-US" sz="2000" dirty="0">
                  <a:sym typeface="+mn-lt"/>
                </a:rPr>
                <a:t>2、对于手机VR版的的开发也在同期进行。</a:t>
              </a:r>
              <a:endParaRPr lang="zh-CN" altLang="en-US" sz="2000" dirty="0">
                <a:sym typeface="+mn-lt"/>
              </a:endParaRPr>
            </a:p>
            <a:p>
              <a:r>
                <a:rPr lang="zh-CN" altLang="en-US" sz="2000" dirty="0">
                  <a:sym typeface="+mn-lt"/>
                </a:rPr>
                <a:t>3、得到关键设备鱼眼镜头，开始对校园进行拍摄。</a:t>
              </a:r>
              <a:r>
                <a:rPr lang="en-US" altLang="zh-CN" dirty="0">
                  <a:sym typeface="+mn-lt"/>
                </a:rPr>
                <a:t>	</a:t>
              </a:r>
              <a:endParaRPr lang="en-US" altLang="zh-CN" dirty="0">
                <a:sym typeface="+mn-lt"/>
              </a:endParaRPr>
            </a:p>
          </p:txBody>
        </p:sp>
      </p:grpSp>
      <p:sp>
        <p:nvSpPr>
          <p:cNvPr id="41" name="Freeform 34"/>
          <p:cNvSpPr>
            <a:spLocks noEditPoints="1"/>
          </p:cNvSpPr>
          <p:nvPr/>
        </p:nvSpPr>
        <p:spPr bwMode="auto">
          <a:xfrm>
            <a:off x="10308861" y="2749568"/>
            <a:ext cx="392720" cy="359649"/>
          </a:xfrm>
          <a:custGeom>
            <a:avLst/>
            <a:gdLst>
              <a:gd name="T0" fmla="*/ 35 w 144"/>
              <a:gd name="T1" fmla="*/ 17 h 132"/>
              <a:gd name="T2" fmla="*/ 109 w 144"/>
              <a:gd name="T3" fmla="*/ 17 h 132"/>
              <a:gd name="T4" fmla="*/ 117 w 144"/>
              <a:gd name="T5" fmla="*/ 9 h 132"/>
              <a:gd name="T6" fmla="*/ 109 w 144"/>
              <a:gd name="T7" fmla="*/ 0 h 132"/>
              <a:gd name="T8" fmla="*/ 35 w 144"/>
              <a:gd name="T9" fmla="*/ 0 h 132"/>
              <a:gd name="T10" fmla="*/ 27 w 144"/>
              <a:gd name="T11" fmla="*/ 9 h 132"/>
              <a:gd name="T12" fmla="*/ 35 w 144"/>
              <a:gd name="T13" fmla="*/ 17 h 132"/>
              <a:gd name="T14" fmla="*/ 109 w 144"/>
              <a:gd name="T15" fmla="*/ 25 h 132"/>
              <a:gd name="T16" fmla="*/ 109 w 144"/>
              <a:gd name="T17" fmla="*/ 25 h 132"/>
              <a:gd name="T18" fmla="*/ 35 w 144"/>
              <a:gd name="T19" fmla="*/ 25 h 132"/>
              <a:gd name="T20" fmla="*/ 35 w 144"/>
              <a:gd name="T21" fmla="*/ 25 h 132"/>
              <a:gd name="T22" fmla="*/ 16 w 144"/>
              <a:gd name="T23" fmla="*/ 67 h 132"/>
              <a:gd name="T24" fmla="*/ 52 w 144"/>
              <a:gd name="T25" fmla="*/ 93 h 132"/>
              <a:gd name="T26" fmla="*/ 64 w 144"/>
              <a:gd name="T27" fmla="*/ 107 h 132"/>
              <a:gd name="T28" fmla="*/ 64 w 144"/>
              <a:gd name="T29" fmla="*/ 116 h 132"/>
              <a:gd name="T30" fmla="*/ 66 w 144"/>
              <a:gd name="T31" fmla="*/ 117 h 132"/>
              <a:gd name="T32" fmla="*/ 64 w 144"/>
              <a:gd name="T33" fmla="*/ 120 h 132"/>
              <a:gd name="T34" fmla="*/ 47 w 144"/>
              <a:gd name="T35" fmla="*/ 120 h 132"/>
              <a:gd name="T36" fmla="*/ 39 w 144"/>
              <a:gd name="T37" fmla="*/ 128 h 132"/>
              <a:gd name="T38" fmla="*/ 39 w 144"/>
              <a:gd name="T39" fmla="*/ 132 h 132"/>
              <a:gd name="T40" fmla="*/ 105 w 144"/>
              <a:gd name="T41" fmla="*/ 132 h 132"/>
              <a:gd name="T42" fmla="*/ 105 w 144"/>
              <a:gd name="T43" fmla="*/ 128 h 132"/>
              <a:gd name="T44" fmla="*/ 97 w 144"/>
              <a:gd name="T45" fmla="*/ 120 h 132"/>
              <a:gd name="T46" fmla="*/ 80 w 144"/>
              <a:gd name="T47" fmla="*/ 120 h 132"/>
              <a:gd name="T48" fmla="*/ 78 w 144"/>
              <a:gd name="T49" fmla="*/ 117 h 132"/>
              <a:gd name="T50" fmla="*/ 80 w 144"/>
              <a:gd name="T51" fmla="*/ 116 h 132"/>
              <a:gd name="T52" fmla="*/ 80 w 144"/>
              <a:gd name="T53" fmla="*/ 107 h 132"/>
              <a:gd name="T54" fmla="*/ 92 w 144"/>
              <a:gd name="T55" fmla="*/ 93 h 132"/>
              <a:gd name="T56" fmla="*/ 127 w 144"/>
              <a:gd name="T57" fmla="*/ 67 h 132"/>
              <a:gd name="T58" fmla="*/ 109 w 144"/>
              <a:gd name="T59" fmla="*/ 25 h 132"/>
              <a:gd name="T60" fmla="*/ 24 w 144"/>
              <a:gd name="T61" fmla="*/ 63 h 132"/>
              <a:gd name="T62" fmla="*/ 37 w 144"/>
              <a:gd name="T63" fmla="*/ 37 h 132"/>
              <a:gd name="T64" fmla="*/ 48 w 144"/>
              <a:gd name="T65" fmla="*/ 84 h 132"/>
              <a:gd name="T66" fmla="*/ 24 w 144"/>
              <a:gd name="T67" fmla="*/ 63 h 132"/>
              <a:gd name="T68" fmla="*/ 47 w 144"/>
              <a:gd name="T69" fmla="*/ 37 h 132"/>
              <a:gd name="T70" fmla="*/ 60 w 144"/>
              <a:gd name="T71" fmla="*/ 37 h 132"/>
              <a:gd name="T72" fmla="*/ 64 w 144"/>
              <a:gd name="T73" fmla="*/ 99 h 132"/>
              <a:gd name="T74" fmla="*/ 47 w 144"/>
              <a:gd name="T75" fmla="*/ 37 h 132"/>
              <a:gd name="T76" fmla="*/ 120 w 144"/>
              <a:gd name="T77" fmla="*/ 63 h 132"/>
              <a:gd name="T78" fmla="*/ 96 w 144"/>
              <a:gd name="T79" fmla="*/ 84 h 132"/>
              <a:gd name="T80" fmla="*/ 107 w 144"/>
              <a:gd name="T81" fmla="*/ 37 h 132"/>
              <a:gd name="T82" fmla="*/ 120 w 144"/>
              <a:gd name="T83" fmla="*/ 63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44" h="132">
                <a:moveTo>
                  <a:pt x="35" y="17"/>
                </a:moveTo>
                <a:cubicBezTo>
                  <a:pt x="109" y="17"/>
                  <a:pt x="109" y="17"/>
                  <a:pt x="109" y="17"/>
                </a:cubicBezTo>
                <a:cubicBezTo>
                  <a:pt x="113" y="17"/>
                  <a:pt x="117" y="13"/>
                  <a:pt x="117" y="9"/>
                </a:cubicBezTo>
                <a:cubicBezTo>
                  <a:pt x="117" y="4"/>
                  <a:pt x="113" y="0"/>
                  <a:pt x="109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30" y="0"/>
                  <a:pt x="27" y="4"/>
                  <a:pt x="27" y="9"/>
                </a:cubicBezTo>
                <a:cubicBezTo>
                  <a:pt x="27" y="13"/>
                  <a:pt x="30" y="17"/>
                  <a:pt x="35" y="17"/>
                </a:cubicBezTo>
                <a:close/>
                <a:moveTo>
                  <a:pt x="109" y="25"/>
                </a:moveTo>
                <a:cubicBezTo>
                  <a:pt x="109" y="25"/>
                  <a:pt x="109" y="25"/>
                  <a:pt x="109" y="25"/>
                </a:cubicBezTo>
                <a:cubicBezTo>
                  <a:pt x="35" y="25"/>
                  <a:pt x="35" y="25"/>
                  <a:pt x="35" y="25"/>
                </a:cubicBezTo>
                <a:cubicBezTo>
                  <a:pt x="35" y="25"/>
                  <a:pt x="35" y="25"/>
                  <a:pt x="35" y="25"/>
                </a:cubicBezTo>
                <a:cubicBezTo>
                  <a:pt x="19" y="26"/>
                  <a:pt x="0" y="32"/>
                  <a:pt x="16" y="67"/>
                </a:cubicBezTo>
                <a:cubicBezTo>
                  <a:pt x="27" y="90"/>
                  <a:pt x="43" y="92"/>
                  <a:pt x="52" y="93"/>
                </a:cubicBezTo>
                <a:cubicBezTo>
                  <a:pt x="55" y="102"/>
                  <a:pt x="59" y="107"/>
                  <a:pt x="64" y="107"/>
                </a:cubicBezTo>
                <a:cubicBezTo>
                  <a:pt x="64" y="112"/>
                  <a:pt x="64" y="116"/>
                  <a:pt x="64" y="116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4" y="120"/>
                  <a:pt x="64" y="120"/>
                  <a:pt x="64" y="120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39" y="120"/>
                  <a:pt x="39" y="128"/>
                </a:cubicBezTo>
                <a:cubicBezTo>
                  <a:pt x="39" y="132"/>
                  <a:pt x="39" y="132"/>
                  <a:pt x="39" y="132"/>
                </a:cubicBezTo>
                <a:cubicBezTo>
                  <a:pt x="105" y="132"/>
                  <a:pt x="105" y="132"/>
                  <a:pt x="105" y="132"/>
                </a:cubicBezTo>
                <a:cubicBezTo>
                  <a:pt x="105" y="132"/>
                  <a:pt x="105" y="132"/>
                  <a:pt x="105" y="128"/>
                </a:cubicBezTo>
                <a:cubicBezTo>
                  <a:pt x="105" y="120"/>
                  <a:pt x="97" y="120"/>
                  <a:pt x="97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78" y="117"/>
                  <a:pt x="78" y="117"/>
                  <a:pt x="78" y="117"/>
                </a:cubicBezTo>
                <a:cubicBezTo>
                  <a:pt x="80" y="116"/>
                  <a:pt x="80" y="116"/>
                  <a:pt x="80" y="116"/>
                </a:cubicBezTo>
                <a:cubicBezTo>
                  <a:pt x="80" y="116"/>
                  <a:pt x="80" y="112"/>
                  <a:pt x="80" y="107"/>
                </a:cubicBezTo>
                <a:cubicBezTo>
                  <a:pt x="84" y="107"/>
                  <a:pt x="88" y="102"/>
                  <a:pt x="92" y="93"/>
                </a:cubicBezTo>
                <a:cubicBezTo>
                  <a:pt x="101" y="92"/>
                  <a:pt x="116" y="90"/>
                  <a:pt x="127" y="67"/>
                </a:cubicBezTo>
                <a:cubicBezTo>
                  <a:pt x="144" y="32"/>
                  <a:pt x="125" y="26"/>
                  <a:pt x="109" y="25"/>
                </a:cubicBezTo>
                <a:close/>
                <a:moveTo>
                  <a:pt x="24" y="63"/>
                </a:moveTo>
                <a:cubicBezTo>
                  <a:pt x="14" y="40"/>
                  <a:pt x="26" y="37"/>
                  <a:pt x="37" y="37"/>
                </a:cubicBezTo>
                <a:cubicBezTo>
                  <a:pt x="39" y="49"/>
                  <a:pt x="43" y="68"/>
                  <a:pt x="48" y="84"/>
                </a:cubicBezTo>
                <a:cubicBezTo>
                  <a:pt x="41" y="82"/>
                  <a:pt x="31" y="79"/>
                  <a:pt x="24" y="63"/>
                </a:cubicBezTo>
                <a:close/>
                <a:moveTo>
                  <a:pt x="47" y="37"/>
                </a:moveTo>
                <a:cubicBezTo>
                  <a:pt x="47" y="37"/>
                  <a:pt x="55" y="37"/>
                  <a:pt x="60" y="37"/>
                </a:cubicBezTo>
                <a:cubicBezTo>
                  <a:pt x="60" y="66"/>
                  <a:pt x="60" y="74"/>
                  <a:pt x="64" y="99"/>
                </a:cubicBezTo>
                <a:cubicBezTo>
                  <a:pt x="51" y="74"/>
                  <a:pt x="47" y="37"/>
                  <a:pt x="47" y="37"/>
                </a:cubicBezTo>
                <a:close/>
                <a:moveTo>
                  <a:pt x="120" y="63"/>
                </a:moveTo>
                <a:cubicBezTo>
                  <a:pt x="113" y="79"/>
                  <a:pt x="102" y="82"/>
                  <a:pt x="96" y="84"/>
                </a:cubicBezTo>
                <a:cubicBezTo>
                  <a:pt x="101" y="68"/>
                  <a:pt x="105" y="49"/>
                  <a:pt x="107" y="37"/>
                </a:cubicBezTo>
                <a:cubicBezTo>
                  <a:pt x="118" y="37"/>
                  <a:pt x="130" y="40"/>
                  <a:pt x="120" y="63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43" name="Freeform 75"/>
          <p:cNvSpPr>
            <a:spLocks noEditPoints="1"/>
          </p:cNvSpPr>
          <p:nvPr/>
        </p:nvSpPr>
        <p:spPr bwMode="auto">
          <a:xfrm>
            <a:off x="1583432" y="2692438"/>
            <a:ext cx="338360" cy="416761"/>
          </a:xfrm>
          <a:custGeom>
            <a:avLst/>
            <a:gdLst>
              <a:gd name="T0" fmla="*/ 96 w 124"/>
              <a:gd name="T1" fmla="*/ 4 h 153"/>
              <a:gd name="T2" fmla="*/ 83 w 124"/>
              <a:gd name="T3" fmla="*/ 10 h 153"/>
              <a:gd name="T4" fmla="*/ 77 w 124"/>
              <a:gd name="T5" fmla="*/ 20 h 153"/>
              <a:gd name="T6" fmla="*/ 97 w 124"/>
              <a:gd name="T7" fmla="*/ 94 h 153"/>
              <a:gd name="T8" fmla="*/ 23 w 124"/>
              <a:gd name="T9" fmla="*/ 113 h 153"/>
              <a:gd name="T10" fmla="*/ 17 w 124"/>
              <a:gd name="T11" fmla="*/ 124 h 153"/>
              <a:gd name="T12" fmla="*/ 19 w 124"/>
              <a:gd name="T13" fmla="*/ 138 h 153"/>
              <a:gd name="T14" fmla="*/ 42 w 124"/>
              <a:gd name="T15" fmla="*/ 132 h 153"/>
              <a:gd name="T16" fmla="*/ 17 w 124"/>
              <a:gd name="T17" fmla="*/ 145 h 153"/>
              <a:gd name="T18" fmla="*/ 17 w 124"/>
              <a:gd name="T19" fmla="*/ 153 h 153"/>
              <a:gd name="T20" fmla="*/ 87 w 124"/>
              <a:gd name="T21" fmla="*/ 149 h 153"/>
              <a:gd name="T22" fmla="*/ 59 w 124"/>
              <a:gd name="T23" fmla="*/ 145 h 153"/>
              <a:gd name="T24" fmla="*/ 107 w 124"/>
              <a:gd name="T25" fmla="*/ 100 h 153"/>
              <a:gd name="T26" fmla="*/ 25 w 124"/>
              <a:gd name="T27" fmla="*/ 104 h 153"/>
              <a:gd name="T28" fmla="*/ 28 w 124"/>
              <a:gd name="T29" fmla="*/ 106 h 153"/>
              <a:gd name="T30" fmla="*/ 31 w 124"/>
              <a:gd name="T31" fmla="*/ 107 h 153"/>
              <a:gd name="T32" fmla="*/ 88 w 124"/>
              <a:gd name="T33" fmla="*/ 92 h 153"/>
              <a:gd name="T34" fmla="*/ 91 w 124"/>
              <a:gd name="T35" fmla="*/ 86 h 153"/>
              <a:gd name="T36" fmla="*/ 76 w 124"/>
              <a:gd name="T37" fmla="*/ 29 h 153"/>
              <a:gd name="T38" fmla="*/ 70 w 124"/>
              <a:gd name="T39" fmla="*/ 26 h 153"/>
              <a:gd name="T40" fmla="*/ 13 w 124"/>
              <a:gd name="T41" fmla="*/ 41 h 153"/>
              <a:gd name="T42" fmla="*/ 10 w 124"/>
              <a:gd name="T43" fmla="*/ 47 h 153"/>
              <a:gd name="T44" fmla="*/ 17 w 124"/>
              <a:gd name="T45" fmla="*/ 85 h 153"/>
              <a:gd name="T46" fmla="*/ 18 w 124"/>
              <a:gd name="T47" fmla="*/ 76 h 153"/>
              <a:gd name="T48" fmla="*/ 28 w 124"/>
              <a:gd name="T49" fmla="*/ 98 h 153"/>
              <a:gd name="T50" fmla="*/ 25 w 124"/>
              <a:gd name="T51" fmla="*/ 78 h 153"/>
              <a:gd name="T52" fmla="*/ 28 w 124"/>
              <a:gd name="T53" fmla="*/ 98 h 153"/>
              <a:gd name="T54" fmla="*/ 58 w 124"/>
              <a:gd name="T55" fmla="*/ 89 h 153"/>
              <a:gd name="T56" fmla="*/ 52 w 124"/>
              <a:gd name="T57" fmla="*/ 72 h 153"/>
              <a:gd name="T58" fmla="*/ 55 w 124"/>
              <a:gd name="T59" fmla="*/ 66 h 153"/>
              <a:gd name="T60" fmla="*/ 74 w 124"/>
              <a:gd name="T61" fmla="*/ 62 h 153"/>
              <a:gd name="T62" fmla="*/ 55 w 124"/>
              <a:gd name="T63" fmla="*/ 66 h 153"/>
              <a:gd name="T64" fmla="*/ 35 w 124"/>
              <a:gd name="T65" fmla="*/ 54 h 153"/>
              <a:gd name="T66" fmla="*/ 55 w 124"/>
              <a:gd name="T67" fmla="*/ 53 h 153"/>
              <a:gd name="T68" fmla="*/ 46 w 124"/>
              <a:gd name="T69" fmla="*/ 68 h 153"/>
              <a:gd name="T70" fmla="*/ 27 w 124"/>
              <a:gd name="T71" fmla="*/ 71 h 153"/>
              <a:gd name="T72" fmla="*/ 46 w 124"/>
              <a:gd name="T73" fmla="*/ 68 h 153"/>
              <a:gd name="T74" fmla="*/ 34 w 124"/>
              <a:gd name="T75" fmla="*/ 101 h 153"/>
              <a:gd name="T76" fmla="*/ 53 w 124"/>
              <a:gd name="T77" fmla="*/ 94 h 153"/>
              <a:gd name="T78" fmla="*/ 52 w 124"/>
              <a:gd name="T79" fmla="*/ 105 h 153"/>
              <a:gd name="T80" fmla="*/ 62 w 124"/>
              <a:gd name="T81" fmla="*/ 103 h 153"/>
              <a:gd name="T82" fmla="*/ 68 w 124"/>
              <a:gd name="T83" fmla="*/ 100 h 153"/>
              <a:gd name="T84" fmla="*/ 73 w 124"/>
              <a:gd name="T85" fmla="*/ 84 h 153"/>
              <a:gd name="T86" fmla="*/ 68 w 124"/>
              <a:gd name="T87" fmla="*/ 100 h 153"/>
              <a:gd name="T88" fmla="*/ 88 w 124"/>
              <a:gd name="T89" fmla="*/ 59 h 153"/>
              <a:gd name="T90" fmla="*/ 84 w 124"/>
              <a:gd name="T91" fmla="*/ 49 h 153"/>
              <a:gd name="T92" fmla="*/ 85 w 124"/>
              <a:gd name="T93" fmla="*/ 83 h 153"/>
              <a:gd name="T94" fmla="*/ 81 w 124"/>
              <a:gd name="T95" fmla="*/ 64 h 153"/>
              <a:gd name="T96" fmla="*/ 72 w 124"/>
              <a:gd name="T97" fmla="*/ 36 h 153"/>
              <a:gd name="T98" fmla="*/ 76 w 124"/>
              <a:gd name="T99" fmla="*/ 56 h 153"/>
              <a:gd name="T100" fmla="*/ 72 w 124"/>
              <a:gd name="T101" fmla="*/ 36 h 153"/>
              <a:gd name="T102" fmla="*/ 66 w 124"/>
              <a:gd name="T103" fmla="*/ 32 h 153"/>
              <a:gd name="T104" fmla="*/ 47 w 124"/>
              <a:gd name="T105" fmla="*/ 39 h 153"/>
              <a:gd name="T106" fmla="*/ 49 w 124"/>
              <a:gd name="T107" fmla="*/ 29 h 153"/>
              <a:gd name="T108" fmla="*/ 39 w 124"/>
              <a:gd name="T109" fmla="*/ 31 h 153"/>
              <a:gd name="T110" fmla="*/ 33 w 124"/>
              <a:gd name="T111" fmla="*/ 33 h 153"/>
              <a:gd name="T112" fmla="*/ 28 w 124"/>
              <a:gd name="T113" fmla="*/ 50 h 153"/>
              <a:gd name="T114" fmla="*/ 33 w 124"/>
              <a:gd name="T115" fmla="*/ 33 h 153"/>
              <a:gd name="T116" fmla="*/ 25 w 124"/>
              <a:gd name="T117" fmla="*/ 56 h 153"/>
              <a:gd name="T118" fmla="*/ 12 w 124"/>
              <a:gd name="T119" fmla="*/ 68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4" h="153">
                <a:moveTo>
                  <a:pt x="90" y="14"/>
                </a:moveTo>
                <a:cubicBezTo>
                  <a:pt x="96" y="4"/>
                  <a:pt x="96" y="4"/>
                  <a:pt x="96" y="4"/>
                </a:cubicBezTo>
                <a:cubicBezTo>
                  <a:pt x="89" y="0"/>
                  <a:pt x="89" y="0"/>
                  <a:pt x="89" y="0"/>
                </a:cubicBezTo>
                <a:cubicBezTo>
                  <a:pt x="83" y="10"/>
                  <a:pt x="83" y="10"/>
                  <a:pt x="83" y="10"/>
                </a:cubicBezTo>
                <a:cubicBezTo>
                  <a:pt x="83" y="10"/>
                  <a:pt x="83" y="10"/>
                  <a:pt x="83" y="10"/>
                </a:cubicBezTo>
                <a:cubicBezTo>
                  <a:pt x="77" y="20"/>
                  <a:pt x="77" y="20"/>
                  <a:pt x="77" y="20"/>
                </a:cubicBezTo>
                <a:cubicBezTo>
                  <a:pt x="77" y="20"/>
                  <a:pt x="77" y="20"/>
                  <a:pt x="77" y="20"/>
                </a:cubicBezTo>
                <a:cubicBezTo>
                  <a:pt x="103" y="35"/>
                  <a:pt x="111" y="68"/>
                  <a:pt x="97" y="94"/>
                </a:cubicBezTo>
                <a:cubicBezTo>
                  <a:pt x="82" y="119"/>
                  <a:pt x="49" y="128"/>
                  <a:pt x="24" y="113"/>
                </a:cubicBezTo>
                <a:cubicBezTo>
                  <a:pt x="24" y="113"/>
                  <a:pt x="24" y="113"/>
                  <a:pt x="23" y="113"/>
                </a:cubicBezTo>
                <a:cubicBezTo>
                  <a:pt x="17" y="124"/>
                  <a:pt x="17" y="124"/>
                  <a:pt x="17" y="124"/>
                </a:cubicBezTo>
                <a:cubicBezTo>
                  <a:pt x="17" y="124"/>
                  <a:pt x="17" y="124"/>
                  <a:pt x="17" y="124"/>
                </a:cubicBezTo>
                <a:cubicBezTo>
                  <a:pt x="12" y="133"/>
                  <a:pt x="12" y="133"/>
                  <a:pt x="12" y="133"/>
                </a:cubicBezTo>
                <a:cubicBezTo>
                  <a:pt x="19" y="138"/>
                  <a:pt x="19" y="138"/>
                  <a:pt x="19" y="138"/>
                </a:cubicBezTo>
                <a:cubicBezTo>
                  <a:pt x="25" y="127"/>
                  <a:pt x="25" y="127"/>
                  <a:pt x="25" y="127"/>
                </a:cubicBezTo>
                <a:cubicBezTo>
                  <a:pt x="30" y="130"/>
                  <a:pt x="36" y="131"/>
                  <a:pt x="42" y="132"/>
                </a:cubicBezTo>
                <a:cubicBezTo>
                  <a:pt x="42" y="145"/>
                  <a:pt x="42" y="145"/>
                  <a:pt x="42" y="145"/>
                </a:cubicBezTo>
                <a:cubicBezTo>
                  <a:pt x="17" y="145"/>
                  <a:pt x="17" y="145"/>
                  <a:pt x="17" y="145"/>
                </a:cubicBezTo>
                <a:cubicBezTo>
                  <a:pt x="15" y="145"/>
                  <a:pt x="13" y="147"/>
                  <a:pt x="13" y="149"/>
                </a:cubicBezTo>
                <a:cubicBezTo>
                  <a:pt x="13" y="151"/>
                  <a:pt x="15" y="153"/>
                  <a:pt x="17" y="153"/>
                </a:cubicBezTo>
                <a:cubicBezTo>
                  <a:pt x="83" y="153"/>
                  <a:pt x="83" y="153"/>
                  <a:pt x="83" y="153"/>
                </a:cubicBezTo>
                <a:cubicBezTo>
                  <a:pt x="86" y="153"/>
                  <a:pt x="87" y="151"/>
                  <a:pt x="87" y="149"/>
                </a:cubicBezTo>
                <a:cubicBezTo>
                  <a:pt x="87" y="147"/>
                  <a:pt x="86" y="145"/>
                  <a:pt x="83" y="145"/>
                </a:cubicBezTo>
                <a:cubicBezTo>
                  <a:pt x="59" y="145"/>
                  <a:pt x="59" y="145"/>
                  <a:pt x="59" y="145"/>
                </a:cubicBezTo>
                <a:cubicBezTo>
                  <a:pt x="59" y="132"/>
                  <a:pt x="59" y="132"/>
                  <a:pt x="59" y="132"/>
                </a:cubicBezTo>
                <a:cubicBezTo>
                  <a:pt x="78" y="130"/>
                  <a:pt x="97" y="118"/>
                  <a:pt x="107" y="100"/>
                </a:cubicBezTo>
                <a:cubicBezTo>
                  <a:pt x="124" y="71"/>
                  <a:pt x="116" y="34"/>
                  <a:pt x="90" y="14"/>
                </a:cubicBezTo>
                <a:close/>
                <a:moveTo>
                  <a:pt x="25" y="104"/>
                </a:moveTo>
                <a:cubicBezTo>
                  <a:pt x="25" y="104"/>
                  <a:pt x="25" y="104"/>
                  <a:pt x="25" y="104"/>
                </a:cubicBezTo>
                <a:cubicBezTo>
                  <a:pt x="28" y="106"/>
                  <a:pt x="28" y="106"/>
                  <a:pt x="28" y="106"/>
                </a:cubicBezTo>
                <a:cubicBezTo>
                  <a:pt x="31" y="108"/>
                  <a:pt x="31" y="108"/>
                  <a:pt x="31" y="108"/>
                </a:cubicBezTo>
                <a:cubicBezTo>
                  <a:pt x="31" y="107"/>
                  <a:pt x="31" y="107"/>
                  <a:pt x="31" y="107"/>
                </a:cubicBezTo>
                <a:cubicBezTo>
                  <a:pt x="51" y="117"/>
                  <a:pt x="75" y="111"/>
                  <a:pt x="88" y="92"/>
                </a:cubicBezTo>
                <a:cubicBezTo>
                  <a:pt x="88" y="92"/>
                  <a:pt x="88" y="92"/>
                  <a:pt x="88" y="92"/>
                </a:cubicBezTo>
                <a:cubicBezTo>
                  <a:pt x="91" y="86"/>
                  <a:pt x="91" y="86"/>
                  <a:pt x="91" y="86"/>
                </a:cubicBezTo>
                <a:cubicBezTo>
                  <a:pt x="91" y="86"/>
                  <a:pt x="91" y="86"/>
                  <a:pt x="91" y="86"/>
                </a:cubicBezTo>
                <a:cubicBezTo>
                  <a:pt x="101" y="66"/>
                  <a:pt x="94" y="42"/>
                  <a:pt x="76" y="30"/>
                </a:cubicBezTo>
                <a:cubicBezTo>
                  <a:pt x="76" y="29"/>
                  <a:pt x="76" y="29"/>
                  <a:pt x="76" y="29"/>
                </a:cubicBezTo>
                <a:cubicBezTo>
                  <a:pt x="70" y="26"/>
                  <a:pt x="70" y="26"/>
                  <a:pt x="70" y="26"/>
                </a:cubicBezTo>
                <a:cubicBezTo>
                  <a:pt x="70" y="26"/>
                  <a:pt x="70" y="26"/>
                  <a:pt x="70" y="26"/>
                </a:cubicBezTo>
                <a:cubicBezTo>
                  <a:pt x="50" y="17"/>
                  <a:pt x="26" y="23"/>
                  <a:pt x="13" y="41"/>
                </a:cubicBezTo>
                <a:cubicBezTo>
                  <a:pt x="13" y="41"/>
                  <a:pt x="13" y="41"/>
                  <a:pt x="13" y="41"/>
                </a:cubicBezTo>
                <a:cubicBezTo>
                  <a:pt x="9" y="47"/>
                  <a:pt x="9" y="47"/>
                  <a:pt x="9" y="47"/>
                </a:cubicBezTo>
                <a:cubicBezTo>
                  <a:pt x="10" y="47"/>
                  <a:pt x="10" y="47"/>
                  <a:pt x="10" y="47"/>
                </a:cubicBezTo>
                <a:cubicBezTo>
                  <a:pt x="0" y="67"/>
                  <a:pt x="7" y="91"/>
                  <a:pt x="25" y="104"/>
                </a:cubicBezTo>
                <a:close/>
                <a:moveTo>
                  <a:pt x="17" y="85"/>
                </a:moveTo>
                <a:cubicBezTo>
                  <a:pt x="15" y="82"/>
                  <a:pt x="14" y="78"/>
                  <a:pt x="13" y="75"/>
                </a:cubicBezTo>
                <a:cubicBezTo>
                  <a:pt x="15" y="75"/>
                  <a:pt x="17" y="76"/>
                  <a:pt x="18" y="76"/>
                </a:cubicBezTo>
                <a:cubicBezTo>
                  <a:pt x="18" y="79"/>
                  <a:pt x="17" y="82"/>
                  <a:pt x="17" y="85"/>
                </a:cubicBezTo>
                <a:close/>
                <a:moveTo>
                  <a:pt x="28" y="98"/>
                </a:moveTo>
                <a:cubicBezTo>
                  <a:pt x="27" y="96"/>
                  <a:pt x="25" y="95"/>
                  <a:pt x="23" y="94"/>
                </a:cubicBezTo>
                <a:cubicBezTo>
                  <a:pt x="23" y="88"/>
                  <a:pt x="24" y="83"/>
                  <a:pt x="25" y="78"/>
                </a:cubicBezTo>
                <a:cubicBezTo>
                  <a:pt x="29" y="79"/>
                  <a:pt x="33" y="81"/>
                  <a:pt x="37" y="83"/>
                </a:cubicBezTo>
                <a:lnTo>
                  <a:pt x="28" y="98"/>
                </a:lnTo>
                <a:close/>
                <a:moveTo>
                  <a:pt x="66" y="80"/>
                </a:moveTo>
                <a:cubicBezTo>
                  <a:pt x="64" y="83"/>
                  <a:pt x="61" y="86"/>
                  <a:pt x="58" y="89"/>
                </a:cubicBezTo>
                <a:cubicBezTo>
                  <a:pt x="54" y="86"/>
                  <a:pt x="50" y="83"/>
                  <a:pt x="46" y="81"/>
                </a:cubicBezTo>
                <a:cubicBezTo>
                  <a:pt x="52" y="72"/>
                  <a:pt x="52" y="72"/>
                  <a:pt x="52" y="72"/>
                </a:cubicBezTo>
                <a:lnTo>
                  <a:pt x="66" y="80"/>
                </a:lnTo>
                <a:close/>
                <a:moveTo>
                  <a:pt x="55" y="66"/>
                </a:moveTo>
                <a:cubicBezTo>
                  <a:pt x="61" y="56"/>
                  <a:pt x="61" y="56"/>
                  <a:pt x="61" y="56"/>
                </a:cubicBezTo>
                <a:cubicBezTo>
                  <a:pt x="65" y="58"/>
                  <a:pt x="70" y="60"/>
                  <a:pt x="74" y="62"/>
                </a:cubicBezTo>
                <a:cubicBezTo>
                  <a:pt x="73" y="66"/>
                  <a:pt x="71" y="70"/>
                  <a:pt x="69" y="74"/>
                </a:cubicBezTo>
                <a:lnTo>
                  <a:pt x="55" y="66"/>
                </a:lnTo>
                <a:close/>
                <a:moveTo>
                  <a:pt x="49" y="62"/>
                </a:moveTo>
                <a:cubicBezTo>
                  <a:pt x="35" y="54"/>
                  <a:pt x="35" y="54"/>
                  <a:pt x="35" y="54"/>
                </a:cubicBezTo>
                <a:cubicBezTo>
                  <a:pt x="37" y="50"/>
                  <a:pt x="40" y="47"/>
                  <a:pt x="43" y="44"/>
                </a:cubicBezTo>
                <a:cubicBezTo>
                  <a:pt x="46" y="47"/>
                  <a:pt x="50" y="50"/>
                  <a:pt x="55" y="53"/>
                </a:cubicBezTo>
                <a:lnTo>
                  <a:pt x="49" y="62"/>
                </a:lnTo>
                <a:close/>
                <a:moveTo>
                  <a:pt x="46" y="68"/>
                </a:moveTo>
                <a:cubicBezTo>
                  <a:pt x="40" y="77"/>
                  <a:pt x="40" y="77"/>
                  <a:pt x="40" y="77"/>
                </a:cubicBezTo>
                <a:cubicBezTo>
                  <a:pt x="36" y="75"/>
                  <a:pt x="32" y="73"/>
                  <a:pt x="27" y="71"/>
                </a:cubicBezTo>
                <a:cubicBezTo>
                  <a:pt x="28" y="67"/>
                  <a:pt x="29" y="63"/>
                  <a:pt x="31" y="60"/>
                </a:cubicBezTo>
                <a:lnTo>
                  <a:pt x="46" y="68"/>
                </a:lnTo>
                <a:close/>
                <a:moveTo>
                  <a:pt x="41" y="104"/>
                </a:moveTo>
                <a:cubicBezTo>
                  <a:pt x="38" y="103"/>
                  <a:pt x="36" y="102"/>
                  <a:pt x="34" y="101"/>
                </a:cubicBezTo>
                <a:cubicBezTo>
                  <a:pt x="43" y="87"/>
                  <a:pt x="43" y="87"/>
                  <a:pt x="43" y="87"/>
                </a:cubicBezTo>
                <a:cubicBezTo>
                  <a:pt x="47" y="89"/>
                  <a:pt x="50" y="91"/>
                  <a:pt x="53" y="94"/>
                </a:cubicBezTo>
                <a:cubicBezTo>
                  <a:pt x="50" y="98"/>
                  <a:pt x="45" y="101"/>
                  <a:pt x="41" y="104"/>
                </a:cubicBezTo>
                <a:close/>
                <a:moveTo>
                  <a:pt x="52" y="105"/>
                </a:moveTo>
                <a:cubicBezTo>
                  <a:pt x="54" y="103"/>
                  <a:pt x="56" y="101"/>
                  <a:pt x="58" y="99"/>
                </a:cubicBezTo>
                <a:cubicBezTo>
                  <a:pt x="60" y="100"/>
                  <a:pt x="61" y="102"/>
                  <a:pt x="62" y="103"/>
                </a:cubicBezTo>
                <a:cubicBezTo>
                  <a:pt x="59" y="104"/>
                  <a:pt x="55" y="105"/>
                  <a:pt x="52" y="105"/>
                </a:cubicBezTo>
                <a:close/>
                <a:moveTo>
                  <a:pt x="68" y="100"/>
                </a:moveTo>
                <a:cubicBezTo>
                  <a:pt x="67" y="98"/>
                  <a:pt x="65" y="97"/>
                  <a:pt x="63" y="95"/>
                </a:cubicBezTo>
                <a:cubicBezTo>
                  <a:pt x="67" y="91"/>
                  <a:pt x="70" y="88"/>
                  <a:pt x="73" y="84"/>
                </a:cubicBezTo>
                <a:cubicBezTo>
                  <a:pt x="82" y="89"/>
                  <a:pt x="82" y="89"/>
                  <a:pt x="82" y="89"/>
                </a:cubicBezTo>
                <a:cubicBezTo>
                  <a:pt x="78" y="94"/>
                  <a:pt x="73" y="98"/>
                  <a:pt x="68" y="100"/>
                </a:cubicBezTo>
                <a:close/>
                <a:moveTo>
                  <a:pt x="84" y="49"/>
                </a:moveTo>
                <a:cubicBezTo>
                  <a:pt x="86" y="52"/>
                  <a:pt x="87" y="55"/>
                  <a:pt x="88" y="59"/>
                </a:cubicBezTo>
                <a:cubicBezTo>
                  <a:pt x="86" y="59"/>
                  <a:pt x="84" y="58"/>
                  <a:pt x="83" y="57"/>
                </a:cubicBezTo>
                <a:cubicBezTo>
                  <a:pt x="83" y="55"/>
                  <a:pt x="84" y="52"/>
                  <a:pt x="84" y="49"/>
                </a:cubicBezTo>
                <a:close/>
                <a:moveTo>
                  <a:pt x="88" y="66"/>
                </a:moveTo>
                <a:cubicBezTo>
                  <a:pt x="89" y="71"/>
                  <a:pt x="88" y="77"/>
                  <a:pt x="85" y="83"/>
                </a:cubicBezTo>
                <a:cubicBezTo>
                  <a:pt x="76" y="78"/>
                  <a:pt x="76" y="78"/>
                  <a:pt x="76" y="78"/>
                </a:cubicBezTo>
                <a:cubicBezTo>
                  <a:pt x="78" y="73"/>
                  <a:pt x="80" y="69"/>
                  <a:pt x="81" y="64"/>
                </a:cubicBezTo>
                <a:cubicBezTo>
                  <a:pt x="84" y="64"/>
                  <a:pt x="86" y="65"/>
                  <a:pt x="88" y="66"/>
                </a:cubicBezTo>
                <a:close/>
                <a:moveTo>
                  <a:pt x="72" y="36"/>
                </a:moveTo>
                <a:cubicBezTo>
                  <a:pt x="74" y="37"/>
                  <a:pt x="76" y="38"/>
                  <a:pt x="77" y="40"/>
                </a:cubicBezTo>
                <a:cubicBezTo>
                  <a:pt x="77" y="45"/>
                  <a:pt x="77" y="51"/>
                  <a:pt x="76" y="56"/>
                </a:cubicBezTo>
                <a:cubicBezTo>
                  <a:pt x="72" y="54"/>
                  <a:pt x="68" y="52"/>
                  <a:pt x="64" y="50"/>
                </a:cubicBezTo>
                <a:lnTo>
                  <a:pt x="72" y="36"/>
                </a:lnTo>
                <a:close/>
                <a:moveTo>
                  <a:pt x="60" y="30"/>
                </a:moveTo>
                <a:cubicBezTo>
                  <a:pt x="62" y="31"/>
                  <a:pt x="64" y="31"/>
                  <a:pt x="66" y="32"/>
                </a:cubicBezTo>
                <a:cubicBezTo>
                  <a:pt x="58" y="47"/>
                  <a:pt x="58" y="47"/>
                  <a:pt x="58" y="47"/>
                </a:cubicBezTo>
                <a:cubicBezTo>
                  <a:pt x="54" y="44"/>
                  <a:pt x="51" y="42"/>
                  <a:pt x="47" y="39"/>
                </a:cubicBezTo>
                <a:cubicBezTo>
                  <a:pt x="51" y="36"/>
                  <a:pt x="56" y="33"/>
                  <a:pt x="60" y="30"/>
                </a:cubicBezTo>
                <a:close/>
                <a:moveTo>
                  <a:pt x="49" y="29"/>
                </a:moveTo>
                <a:cubicBezTo>
                  <a:pt x="47" y="30"/>
                  <a:pt x="44" y="32"/>
                  <a:pt x="42" y="34"/>
                </a:cubicBezTo>
                <a:cubicBezTo>
                  <a:pt x="41" y="33"/>
                  <a:pt x="40" y="32"/>
                  <a:pt x="39" y="31"/>
                </a:cubicBezTo>
                <a:cubicBezTo>
                  <a:pt x="42" y="30"/>
                  <a:pt x="46" y="29"/>
                  <a:pt x="49" y="29"/>
                </a:cubicBezTo>
                <a:close/>
                <a:moveTo>
                  <a:pt x="33" y="33"/>
                </a:moveTo>
                <a:cubicBezTo>
                  <a:pt x="34" y="35"/>
                  <a:pt x="36" y="37"/>
                  <a:pt x="38" y="38"/>
                </a:cubicBezTo>
                <a:cubicBezTo>
                  <a:pt x="34" y="42"/>
                  <a:pt x="31" y="46"/>
                  <a:pt x="28" y="50"/>
                </a:cubicBezTo>
                <a:cubicBezTo>
                  <a:pt x="19" y="45"/>
                  <a:pt x="19" y="45"/>
                  <a:pt x="19" y="45"/>
                </a:cubicBezTo>
                <a:cubicBezTo>
                  <a:pt x="23" y="40"/>
                  <a:pt x="27" y="36"/>
                  <a:pt x="33" y="33"/>
                </a:cubicBezTo>
                <a:close/>
                <a:moveTo>
                  <a:pt x="16" y="51"/>
                </a:moveTo>
                <a:cubicBezTo>
                  <a:pt x="25" y="56"/>
                  <a:pt x="25" y="56"/>
                  <a:pt x="25" y="56"/>
                </a:cubicBezTo>
                <a:cubicBezTo>
                  <a:pt x="23" y="60"/>
                  <a:pt x="21" y="65"/>
                  <a:pt x="20" y="70"/>
                </a:cubicBezTo>
                <a:cubicBezTo>
                  <a:pt x="17" y="69"/>
                  <a:pt x="15" y="68"/>
                  <a:pt x="12" y="68"/>
                </a:cubicBezTo>
                <a:cubicBezTo>
                  <a:pt x="12" y="62"/>
                  <a:pt x="13" y="56"/>
                  <a:pt x="16" y="5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pic>
        <p:nvPicPr>
          <p:cNvPr id="2" name="图片 1" descr="图片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8680" y="4765040"/>
            <a:ext cx="7988935" cy="189611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529" y="16974"/>
            <a:ext cx="12193057" cy="6864691"/>
          </a:xfrm>
          <a:custGeom>
            <a:avLst/>
            <a:gdLst>
              <a:gd name="connsiteX0" fmla="*/ 0 w 12193057"/>
              <a:gd name="connsiteY0" fmla="*/ 0 h 6864691"/>
              <a:gd name="connsiteX1" fmla="*/ 2800879 w 12193057"/>
              <a:gd name="connsiteY1" fmla="*/ 0 h 6864691"/>
              <a:gd name="connsiteX2" fmla="*/ 10516129 w 12193057"/>
              <a:gd name="connsiteY2" fmla="*/ 0 h 6864691"/>
              <a:gd name="connsiteX3" fmla="*/ 12193057 w 12193057"/>
              <a:gd name="connsiteY3" fmla="*/ 0 h 6864691"/>
              <a:gd name="connsiteX4" fmla="*/ 12193057 w 12193057"/>
              <a:gd name="connsiteY4" fmla="*/ 6864691 h 6864691"/>
              <a:gd name="connsiteX5" fmla="*/ 0 w 12193057"/>
              <a:gd name="connsiteY5" fmla="*/ 6864691 h 686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6864691">
                <a:moveTo>
                  <a:pt x="0" y="0"/>
                </a:moveTo>
                <a:lnTo>
                  <a:pt x="2800879" y="0"/>
                </a:lnTo>
                <a:lnTo>
                  <a:pt x="10516129" y="0"/>
                </a:lnTo>
                <a:lnTo>
                  <a:pt x="12193057" y="0"/>
                </a:lnTo>
                <a:lnTo>
                  <a:pt x="12193057" y="6864691"/>
                </a:lnTo>
                <a:lnTo>
                  <a:pt x="0" y="6864691"/>
                </a:lnTo>
                <a:close/>
              </a:path>
            </a:pathLst>
          </a:custGeom>
        </p:spPr>
      </p:pic>
      <p:sp>
        <p:nvSpPr>
          <p:cNvPr id="23" name="文本框 22"/>
          <p:cNvSpPr txBox="1"/>
          <p:nvPr/>
        </p:nvSpPr>
        <p:spPr>
          <a:xfrm>
            <a:off x="5169535" y="207010"/>
            <a:ext cx="4038600" cy="61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项目实施情况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24" name="任意多边形 8"/>
          <p:cNvSpPr/>
          <p:nvPr/>
        </p:nvSpPr>
        <p:spPr>
          <a:xfrm>
            <a:off x="3879215" y="138430"/>
            <a:ext cx="4838700" cy="1104900"/>
          </a:xfrm>
          <a:custGeom>
            <a:avLst/>
            <a:gdLst>
              <a:gd name="connsiteX0" fmla="*/ 0 w 4838700"/>
              <a:gd name="connsiteY0" fmla="*/ 0 h 1104900"/>
              <a:gd name="connsiteX1" fmla="*/ 4838700 w 4838700"/>
              <a:gd name="connsiteY1" fmla="*/ 0 h 1104900"/>
              <a:gd name="connsiteX2" fmla="*/ 4838700 w 4838700"/>
              <a:gd name="connsiteY2" fmla="*/ 800100 h 1104900"/>
              <a:gd name="connsiteX3" fmla="*/ 2476500 w 4838700"/>
              <a:gd name="connsiteY3" fmla="*/ 1104900 h 1104900"/>
              <a:gd name="connsiteX4" fmla="*/ 0 w 4838700"/>
              <a:gd name="connsiteY4" fmla="*/ 8001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700" h="1104900">
                <a:moveTo>
                  <a:pt x="0" y="0"/>
                </a:moveTo>
                <a:lnTo>
                  <a:pt x="4838700" y="0"/>
                </a:lnTo>
                <a:lnTo>
                  <a:pt x="4838700" y="800100"/>
                </a:lnTo>
                <a:lnTo>
                  <a:pt x="2476500" y="1104900"/>
                </a:lnTo>
                <a:lnTo>
                  <a:pt x="0" y="800100"/>
                </a:lnTo>
                <a:close/>
              </a:path>
            </a:pathLst>
          </a:custGeom>
          <a:solidFill>
            <a:schemeClr val="bg1">
              <a:lumMod val="6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Rectángulo 7"/>
          <p:cNvSpPr/>
          <p:nvPr/>
        </p:nvSpPr>
        <p:spPr>
          <a:xfrm>
            <a:off x="523875" y="1041400"/>
            <a:ext cx="4911090" cy="20548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cs typeface="+mn-ea"/>
              <a:sym typeface="+mn-lt"/>
            </a:endParaRPr>
          </a:p>
        </p:txBody>
      </p:sp>
      <p:sp>
        <p:nvSpPr>
          <p:cNvPr id="34" name="Rectángulo 14"/>
          <p:cNvSpPr/>
          <p:nvPr/>
        </p:nvSpPr>
        <p:spPr>
          <a:xfrm>
            <a:off x="8940800" y="1788795"/>
            <a:ext cx="2704465" cy="41255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cs typeface="+mn-ea"/>
              <a:sym typeface="+mn-lt"/>
            </a:endParaRPr>
          </a:p>
        </p:txBody>
      </p:sp>
      <p:sp>
        <p:nvSpPr>
          <p:cNvPr id="35" name="CuadroTexto 22"/>
          <p:cNvSpPr txBox="1"/>
          <p:nvPr/>
        </p:nvSpPr>
        <p:spPr>
          <a:xfrm>
            <a:off x="1085215" y="1710690"/>
            <a:ext cx="3866515" cy="1280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、开始对手机版本进行测试。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、开始对电脑版本进行测试。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、开始对网页版本进行测试。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6" name="CuadroTexto 23"/>
          <p:cNvSpPr txBox="1"/>
          <p:nvPr/>
        </p:nvSpPr>
        <p:spPr>
          <a:xfrm>
            <a:off x="1444625" y="1176020"/>
            <a:ext cx="2423160" cy="417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100" dirty="0">
                <a:solidFill>
                  <a:schemeClr val="bg1"/>
                </a:solidFill>
                <a:cs typeface="+mn-ea"/>
                <a:sym typeface="+mn-lt"/>
              </a:rPr>
              <a:t>2016年1</a:t>
            </a:r>
            <a:r>
              <a:rPr lang="en-US" altLang="zh-CN" sz="2000" b="1" spc="100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r>
              <a:rPr lang="en-US" altLang="zh-CN" sz="2000" b="1" spc="100" dirty="0">
                <a:solidFill>
                  <a:schemeClr val="bg1"/>
                </a:solidFill>
                <a:cs typeface="+mn-ea"/>
                <a:sym typeface="+mn-lt"/>
              </a:rPr>
              <a:t>~</a:t>
            </a:r>
            <a:r>
              <a:rPr lang="zh-CN" altLang="en-US" sz="2000" b="1" spc="100" dirty="0">
                <a:solidFill>
                  <a:schemeClr val="bg1"/>
                </a:solidFill>
                <a:cs typeface="+mn-ea"/>
                <a:sym typeface="+mn-lt"/>
              </a:rPr>
              <a:t>12月</a:t>
            </a:r>
            <a:endParaRPr lang="zh-CN" altLang="en-US" sz="2000" b="1" spc="1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1" name="CuadroTexto 23"/>
          <p:cNvSpPr txBox="1"/>
          <p:nvPr/>
        </p:nvSpPr>
        <p:spPr>
          <a:xfrm>
            <a:off x="9454734" y="2029947"/>
            <a:ext cx="1259621" cy="722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 spc="100">
                <a:solidFill>
                  <a:schemeClr val="bg1"/>
                </a:solidFill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2017年1</a:t>
            </a:r>
            <a:r>
              <a:rPr lang="en-US" altLang="zh-CN" dirty="0">
                <a:sym typeface="+mn-lt"/>
              </a:rPr>
              <a:t>~</a:t>
            </a:r>
            <a:r>
              <a:rPr lang="zh-CN" altLang="en-US" dirty="0">
                <a:sym typeface="+mn-lt"/>
              </a:rPr>
              <a:t>3月</a:t>
            </a:r>
            <a:endParaRPr lang="zh-CN" altLang="en-US" dirty="0">
              <a:sym typeface="+mn-lt"/>
            </a:endParaRPr>
          </a:p>
        </p:txBody>
      </p:sp>
      <p:sp>
        <p:nvSpPr>
          <p:cNvPr id="42" name="CuadroTexto 22"/>
          <p:cNvSpPr txBox="1"/>
          <p:nvPr/>
        </p:nvSpPr>
        <p:spPr>
          <a:xfrm>
            <a:off x="9135110" y="2654935"/>
            <a:ext cx="2330450" cy="3297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600">
                <a:solidFill>
                  <a:schemeClr val="bg1"/>
                </a:solidFill>
                <a:cs typeface="+mn-ea"/>
              </a:defRPr>
            </a:lvl1pPr>
          </a:lstStyle>
          <a:p>
            <a:r>
              <a:rPr lang="zh-CN" altLang="en-US" sz="1800" dirty="0">
                <a:sym typeface="+mn-lt"/>
              </a:rPr>
              <a:t>1、邀请同学老师进行测试，并对针对提出的意见，对软件进行修改。</a:t>
            </a:r>
            <a:endParaRPr lang="zh-CN" altLang="en-US" sz="1800" dirty="0">
              <a:sym typeface="+mn-lt"/>
            </a:endParaRPr>
          </a:p>
          <a:p>
            <a:r>
              <a:rPr lang="zh-CN" altLang="en-US" sz="1800" dirty="0">
                <a:sym typeface="+mn-lt"/>
              </a:rPr>
              <a:t>2017年4月</a:t>
            </a:r>
            <a:endParaRPr lang="zh-CN" altLang="en-US" sz="1800" dirty="0">
              <a:sym typeface="+mn-lt"/>
            </a:endParaRPr>
          </a:p>
          <a:p>
            <a:r>
              <a:rPr lang="zh-CN" altLang="en-US" sz="1800" dirty="0">
                <a:sym typeface="+mn-lt"/>
              </a:rPr>
              <a:t>编写软件说明书。编写项目研究报告、项目开发心得体会等文档，准备结题。</a:t>
            </a:r>
            <a:endParaRPr lang="zh-CN" altLang="en-US" sz="1800" dirty="0">
              <a:sym typeface="+mn-lt"/>
            </a:endParaRPr>
          </a:p>
        </p:txBody>
      </p:sp>
      <p:pic>
        <p:nvPicPr>
          <p:cNvPr id="2" name="图片 1" descr="图片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3030" y="3191510"/>
            <a:ext cx="6064885" cy="309626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8F8F8"/>
      </a:lt1>
      <a:dk2>
        <a:srgbClr val="000000"/>
      </a:dk2>
      <a:lt2>
        <a:srgbClr val="F8F8F8"/>
      </a:lt2>
      <a:accent1>
        <a:srgbClr val="FC4657"/>
      </a:accent1>
      <a:accent2>
        <a:srgbClr val="656565"/>
      </a:accent2>
      <a:accent3>
        <a:srgbClr val="FC4657"/>
      </a:accent3>
      <a:accent4>
        <a:srgbClr val="656565"/>
      </a:accent4>
      <a:accent5>
        <a:srgbClr val="FC4657"/>
      </a:accent5>
      <a:accent6>
        <a:srgbClr val="656565"/>
      </a:accent6>
      <a:hlink>
        <a:srgbClr val="FC4657"/>
      </a:hlink>
      <a:folHlink>
        <a:srgbClr val="656565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19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20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21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22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23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FC4657"/>
    </a:accent1>
    <a:accent2>
      <a:srgbClr val="656565"/>
    </a:accent2>
    <a:accent3>
      <a:srgbClr val="FC4657"/>
    </a:accent3>
    <a:accent4>
      <a:srgbClr val="656565"/>
    </a:accent4>
    <a:accent5>
      <a:srgbClr val="FC4657"/>
    </a:accent5>
    <a:accent6>
      <a:srgbClr val="656565"/>
    </a:accent6>
    <a:hlink>
      <a:srgbClr val="FC4657"/>
    </a:hlink>
    <a:folHlink>
      <a:srgbClr val="656565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1740</Words>
  <Application>WPS 演示</Application>
  <PresentationFormat>宽屏</PresentationFormat>
  <Paragraphs>207</Paragraphs>
  <Slides>23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3" baseType="lpstr">
      <vt:lpstr>Arial</vt:lpstr>
      <vt:lpstr>宋体</vt:lpstr>
      <vt:lpstr>Wingdings</vt:lpstr>
      <vt:lpstr>华康海报体W12(P)</vt:lpstr>
      <vt:lpstr>造字工房朗倩（非商用）常规体</vt:lpstr>
      <vt:lpstr>微软雅黑</vt:lpstr>
      <vt:lpstr>等线</vt:lpstr>
      <vt:lpstr>Segoe Print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Vip0763</dc:creator>
  <cp:lastModifiedBy>Administrator</cp:lastModifiedBy>
  <cp:revision>19</cp:revision>
  <dcterms:created xsi:type="dcterms:W3CDTF">2017-02-27T19:26:00Z</dcterms:created>
  <dcterms:modified xsi:type="dcterms:W3CDTF">2017-05-05T11:48:05Z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2052-10.1.0.6156</vt:lpwstr>
  </property>
</Properties>
</file>

<file path=docProps/thumbnail.jpeg>
</file>